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7" r:id="rId3"/>
    <p:sldId id="258" r:id="rId4"/>
    <p:sldId id="259" r:id="rId5"/>
    <p:sldId id="260" r:id="rId6"/>
    <p:sldId id="278" r:id="rId7"/>
    <p:sldId id="262" r:id="rId8"/>
    <p:sldId id="279" r:id="rId9"/>
    <p:sldId id="263" r:id="rId10"/>
    <p:sldId id="264" r:id="rId11"/>
    <p:sldId id="265" r:id="rId12"/>
    <p:sldId id="280" r:id="rId13"/>
    <p:sldId id="281" r:id="rId15"/>
    <p:sldId id="268" r:id="rId16"/>
    <p:sldId id="269" r:id="rId17"/>
    <p:sldId id="270" r:id="rId18"/>
    <p:sldId id="271" r:id="rId19"/>
    <p:sldId id="272" r:id="rId20"/>
    <p:sldId id="273" r:id="rId21"/>
    <p:sldId id="274" r:id="rId22"/>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04" userDrawn="1">
          <p15:clr>
            <a:srgbClr val="A4A3A4"/>
          </p15:clr>
        </p15:guide>
        <p15:guide id="2" pos="389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483810881" name="WPS_1679281038" initials="W" lastIdx="1" clrIdx="2"/>
  <p:cmAuthor id="1" name="WPS" initials="W"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04"/>
        <p:guide pos="3895"/>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tags" Target="tags/tag237.xml"/><Relationship Id="rId26" Type="http://schemas.openxmlformats.org/officeDocument/2006/relationships/commentAuthors" Target="commentAuthors.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notesMaster" Target="notesMasters/notesMaster1.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png"/><Relationship Id="rId2" Type="http://schemas.openxmlformats.org/officeDocument/2006/relationships/tags" Target="../tags/tag1.xml"/><Relationship Id="rId10" Type="http://schemas.openxmlformats.org/officeDocument/2006/relationships/tags" Target="../tags/tag8.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67.xml"/><Relationship Id="rId8" Type="http://schemas.openxmlformats.org/officeDocument/2006/relationships/tags" Target="../tags/tag66.xml"/><Relationship Id="rId7" Type="http://schemas.openxmlformats.org/officeDocument/2006/relationships/tags" Target="../tags/tag65.xml"/><Relationship Id="rId6" Type="http://schemas.openxmlformats.org/officeDocument/2006/relationships/tags" Target="../tags/tag64.xml"/><Relationship Id="rId5" Type="http://schemas.openxmlformats.org/officeDocument/2006/relationships/tags" Target="../tags/tag63.xml"/><Relationship Id="rId4" Type="http://schemas.openxmlformats.org/officeDocument/2006/relationships/tags" Target="../tags/tag62.xml"/><Relationship Id="rId3" Type="http://schemas.openxmlformats.org/officeDocument/2006/relationships/image" Target="../media/image1.png"/><Relationship Id="rId2" Type="http://schemas.openxmlformats.org/officeDocument/2006/relationships/tags" Target="../tags/tag61.xml"/><Relationship Id="rId12" Type="http://schemas.openxmlformats.org/officeDocument/2006/relationships/tags" Target="../tags/tag70.xml"/><Relationship Id="rId11" Type="http://schemas.openxmlformats.org/officeDocument/2006/relationships/tags" Target="../tags/tag69.xml"/><Relationship Id="rId10" Type="http://schemas.openxmlformats.org/officeDocument/2006/relationships/tags" Target="../tags/tag68.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image" Target="../media/image2.png"/><Relationship Id="rId2" Type="http://schemas.openxmlformats.org/officeDocument/2006/relationships/tags" Target="../tags/tag14.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22.xml"/><Relationship Id="rId8" Type="http://schemas.openxmlformats.org/officeDocument/2006/relationships/tags" Target="../tags/tag21.xml"/><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image" Target="../media/image3.png"/><Relationship Id="rId4" Type="http://schemas.openxmlformats.org/officeDocument/2006/relationships/tags" Target="../tags/tag18.xml"/><Relationship Id="rId3" Type="http://schemas.openxmlformats.org/officeDocument/2006/relationships/image" Target="../media/image1.png"/><Relationship Id="rId2" Type="http://schemas.openxmlformats.org/officeDocument/2006/relationships/tags" Target="../tags/tag17.xml"/><Relationship Id="rId11" Type="http://schemas.openxmlformats.org/officeDocument/2006/relationships/tags" Target="../tags/tag24.xml"/><Relationship Id="rId10" Type="http://schemas.openxmlformats.org/officeDocument/2006/relationships/tags" Target="../tags/tag23.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7" Type="http://schemas.openxmlformats.org/officeDocument/2006/relationships/tags" Target="../tags/tag30.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tags" Target="../tags/tag37.xml"/><Relationship Id="rId7" Type="http://schemas.openxmlformats.org/officeDocument/2006/relationships/tags" Target="../tags/tag36.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7" Type="http://schemas.openxmlformats.org/officeDocument/2006/relationships/tags" Target="../tags/tag51.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封面页-1">
    <p:spTree>
      <p:nvGrpSpPr>
        <p:cNvPr id="1" name=""/>
        <p:cNvGrpSpPr/>
        <p:nvPr/>
      </p:nvGrpSpPr>
      <p:grpSpPr>
        <a:xfrm>
          <a:off x="0" y="0"/>
          <a:ext cx="0" cy="0"/>
          <a:chOff x="0" y="0"/>
          <a:chExt cx="0" cy="0"/>
        </a:xfrm>
      </p:grpSpPr>
      <p:pic>
        <p:nvPicPr>
          <p:cNvPr id="4" name="图片 3"/>
          <p:cNvPicPr/>
          <p:nvPr userDrawn="1">
            <p:custDataLst>
              <p:tags r:id="rId2"/>
            </p:custDataLst>
          </p:nvPr>
        </p:nvPicPr>
        <p:blipFill>
          <a:blip r:embed="rId3"/>
          <a:stretch>
            <a:fillRect/>
          </a:stretch>
        </p:blipFill>
        <p:spPr>
          <a:xfrm>
            <a:off x="0" y="0"/>
            <a:ext cx="12191365" cy="68580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8" name="矩形 7"/>
          <p:cNvSpPr/>
          <p:nvPr userDrawn="1">
            <p:custDataLst>
              <p:tags r:id="rId7"/>
            </p:custDataLst>
          </p:nvPr>
        </p:nvSpPr>
        <p:spPr>
          <a:xfrm>
            <a:off x="1015999" y="0"/>
            <a:ext cx="1397635" cy="152400"/>
          </a:xfrm>
          <a:prstGeom prst="rect">
            <a:avLst/>
          </a:prstGeom>
          <a:gradFill>
            <a:gsLst>
              <a:gs pos="70000">
                <a:srgbClr val="2260FF"/>
              </a:gs>
              <a:gs pos="100000">
                <a:srgbClr val="39B5FB"/>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占位符 4"/>
          <p:cNvSpPr>
            <a:spLocks noGrp="1"/>
          </p:cNvSpPr>
          <p:nvPr>
            <p:ph type="body" idx="13" hasCustomPrompt="1"/>
            <p:custDataLst>
              <p:tags r:id="rId8"/>
            </p:custDataLst>
          </p:nvPr>
        </p:nvSpPr>
        <p:spPr>
          <a:xfrm>
            <a:off x="1015999" y="1790697"/>
            <a:ext cx="9296403" cy="457200"/>
          </a:xfrm>
          <a:noFill/>
        </p:spPr>
        <p:txBody>
          <a:bodyPr lIns="0" tIns="0" rIns="0" bIns="0" anchor="t">
            <a:noAutofit/>
          </a:bodyPr>
          <a:lstStyle>
            <a:lvl1pPr algn="l">
              <a:lnSpc>
                <a:spcPct val="125000"/>
              </a:lnSpc>
              <a:buNone/>
              <a:defRPr sz="2400" b="0">
                <a:solidFill>
                  <a:schemeClr val="bg1"/>
                </a:solidFill>
                <a:latin typeface="Microsoft YaHei UI" panose="020B0503020204020204" charset="-122"/>
                <a:ea typeface="Microsoft YaHei UI" panose="020B0503020204020204" charset="-122"/>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smtClean="0"/>
              <a:t>20XX YEAR</a:t>
            </a:r>
            <a:endParaRPr lang="zh-CN" altLang="en-US" smtClean="0"/>
          </a:p>
        </p:txBody>
      </p:sp>
      <p:sp>
        <p:nvSpPr>
          <p:cNvPr id="6" name="标题 5"/>
          <p:cNvSpPr>
            <a:spLocks noGrp="1"/>
          </p:cNvSpPr>
          <p:nvPr>
            <p:ph type="ctrTitle" idx="14" hasCustomPrompt="1"/>
            <p:custDataLst>
              <p:tags r:id="rId9"/>
            </p:custDataLst>
          </p:nvPr>
        </p:nvSpPr>
        <p:spPr>
          <a:xfrm>
            <a:off x="1015999" y="2298701"/>
            <a:ext cx="8572500" cy="2095503"/>
          </a:xfrm>
          <a:noFill/>
        </p:spPr>
        <p:txBody>
          <a:bodyPr lIns="0" tIns="0" rIns="0" bIns="0" anchor="t">
            <a:noAutofit/>
          </a:bodyPr>
          <a:lstStyle>
            <a:lvl1pPr algn="l">
              <a:lnSpc>
                <a:spcPct val="111000"/>
              </a:lnSpc>
              <a:buNone/>
              <a:defRPr sz="6000" b="1">
                <a:solidFill>
                  <a:schemeClr val="bg1"/>
                </a:solidFill>
                <a:latin typeface="微软雅黑" panose="020B0503020204020204" charset="-122"/>
                <a:ea typeface="微软雅黑" panose="020B0503020204020204" charset="-122"/>
                <a:cs typeface="微软雅黑" panose="020B0503020204020204" charset="-122"/>
              </a:defRPr>
            </a:lvl1pPr>
          </a:lstStyle>
          <a:p>
            <a:r>
              <a:rPr lang="zh-CN" altLang="en-US" smtClean="0"/>
              <a:t>大数据智能互联网行业
总结汇报</a:t>
            </a:r>
            <a:endParaRPr lang="zh-CN" altLang="en-US" smtClean="0"/>
          </a:p>
        </p:txBody>
      </p:sp>
      <p:sp>
        <p:nvSpPr>
          <p:cNvPr id="7" name="文本占位符 6"/>
          <p:cNvSpPr>
            <a:spLocks noGrp="1"/>
          </p:cNvSpPr>
          <p:nvPr>
            <p:ph type="body" idx="15" hasCustomPrompt="1"/>
            <p:custDataLst>
              <p:tags r:id="rId10"/>
            </p:custDataLst>
          </p:nvPr>
        </p:nvSpPr>
        <p:spPr>
          <a:xfrm>
            <a:off x="1015999" y="4965704"/>
            <a:ext cx="9296403" cy="457200"/>
          </a:xfrm>
          <a:noFill/>
        </p:spPr>
        <p:txBody>
          <a:bodyPr lIns="0" tIns="0" rIns="0" bIns="0" anchor="t">
            <a:noAutofit/>
          </a:bodyPr>
          <a:lstStyle>
            <a:lvl1pPr algn="l">
              <a:lnSpc>
                <a:spcPct val="125000"/>
              </a:lnSpc>
              <a:buNone/>
              <a:defRPr sz="2400" b="0">
                <a:solidFill>
                  <a:schemeClr val="bg1"/>
                </a:solidFill>
                <a:latin typeface="Microsoft YaHei UI" panose="020B0503020204020204" charset="-122"/>
                <a:ea typeface="Microsoft YaHei UI" panose="020B0503020204020204" charset="-122"/>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smtClean="0"/>
              <a:t>BY WPS</a:t>
            </a:r>
            <a:endParaRPr lang="zh-CN" altLang="en-US" smtClean="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结束页-1">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a:stretch>
            <a:fillRect/>
          </a:stretch>
        </p:blipFill>
        <p:spPr>
          <a:xfrm>
            <a:off x="0" y="0"/>
            <a:ext cx="12191365" cy="68580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sp>
        <p:nvSpPr>
          <p:cNvPr id="8" name="矩形 7"/>
          <p:cNvSpPr/>
          <p:nvPr userDrawn="1">
            <p:custDataLst>
              <p:tags r:id="rId4"/>
            </p:custDataLst>
          </p:nvPr>
        </p:nvSpPr>
        <p:spPr>
          <a:xfrm>
            <a:off x="1015999" y="0"/>
            <a:ext cx="1397635" cy="152400"/>
          </a:xfrm>
          <a:prstGeom prst="rect">
            <a:avLst/>
          </a:prstGeom>
          <a:gradFill>
            <a:gsLst>
              <a:gs pos="70000">
                <a:srgbClr val="2260FF"/>
              </a:gs>
              <a:gs pos="100000">
                <a:srgbClr val="39B5FB"/>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10" name="矩形 9"/>
          <p:cNvSpPr/>
          <p:nvPr userDrawn="1">
            <p:custDataLst>
              <p:tags r:id="rId6"/>
            </p:custDataLst>
          </p:nvPr>
        </p:nvSpPr>
        <p:spPr>
          <a:xfrm>
            <a:off x="1015999" y="3136904"/>
            <a:ext cx="3175000" cy="50800"/>
          </a:xfrm>
          <a:prstGeom prst="rect">
            <a:avLst/>
          </a:prstGeom>
          <a:gradFill>
            <a:gsLst>
              <a:gs pos="0">
                <a:srgbClr val="39B5FB"/>
              </a:gs>
              <a:gs pos="100000">
                <a:srgbClr val="2260FF"/>
              </a:gs>
            </a:gsLst>
            <a:lin ang="108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a:p>
        </p:txBody>
      </p:sp>
      <p:sp>
        <p:nvSpPr>
          <p:cNvPr id="12" name="矩形 11"/>
          <p:cNvSpPr/>
          <p:nvPr userDrawn="1">
            <p:custDataLst>
              <p:tags r:id="rId8"/>
            </p:custDataLst>
          </p:nvPr>
        </p:nvSpPr>
        <p:spPr>
          <a:xfrm>
            <a:off x="11417299" y="5969002"/>
            <a:ext cx="330200" cy="330200"/>
          </a:xfrm>
          <a:prstGeom prst="rect">
            <a:avLst/>
          </a:pr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矩形 12"/>
          <p:cNvSpPr/>
          <p:nvPr userDrawn="1">
            <p:custDataLst>
              <p:tags r:id="rId9"/>
            </p:custDataLst>
          </p:nvPr>
        </p:nvSpPr>
        <p:spPr>
          <a:xfrm>
            <a:off x="11302999" y="6159499"/>
            <a:ext cx="254635" cy="254635"/>
          </a:xfrm>
          <a:prstGeom prst="rect">
            <a:avLst/>
          </a:prstGeom>
          <a:solidFill>
            <a:schemeClr val="accent5"/>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a:p>
        </p:txBody>
      </p:sp>
      <p:sp>
        <p:nvSpPr>
          <p:cNvPr id="9" name="副标题 8"/>
          <p:cNvSpPr>
            <a:spLocks noGrp="1"/>
          </p:cNvSpPr>
          <p:nvPr>
            <p:ph type="subTitle" idx="13" hasCustomPrompt="1"/>
            <p:custDataLst>
              <p:tags r:id="rId11"/>
            </p:custDataLst>
          </p:nvPr>
        </p:nvSpPr>
        <p:spPr>
          <a:xfrm>
            <a:off x="1015999" y="2527301"/>
            <a:ext cx="5524503" cy="457200"/>
          </a:xfrm>
          <a:noFill/>
        </p:spPr>
        <p:txBody>
          <a:bodyPr lIns="0" tIns="0" rIns="0" bIns="0" anchor="t">
            <a:noAutofit/>
          </a:bodyPr>
          <a:lstStyle>
            <a:lvl1pPr marL="0" indent="0" algn="l">
              <a:lnSpc>
                <a:spcPct val="125000"/>
              </a:lnSpc>
              <a:buNone/>
              <a:defRPr sz="2400" b="0">
                <a:solidFill>
                  <a:schemeClr val="bg1"/>
                </a:solidFill>
                <a:latin typeface="Microsoft YaHei UI" panose="020B0503020204020204" charset="-122"/>
                <a:ea typeface="Microsoft YaHei UI"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THE END</a:t>
            </a:r>
            <a:endParaRPr lang="zh-CN" altLang="en-US" smtClean="0"/>
          </a:p>
        </p:txBody>
      </p:sp>
      <p:sp>
        <p:nvSpPr>
          <p:cNvPr id="11" name="标题 10"/>
          <p:cNvSpPr>
            <a:spLocks noGrp="1"/>
          </p:cNvSpPr>
          <p:nvPr>
            <p:ph type="ctrTitle" idx="14" hasCustomPrompt="1"/>
            <p:custDataLst>
              <p:tags r:id="rId12"/>
            </p:custDataLst>
          </p:nvPr>
        </p:nvSpPr>
        <p:spPr>
          <a:xfrm>
            <a:off x="1015999" y="3340102"/>
            <a:ext cx="5651504" cy="1015999"/>
          </a:xfrm>
          <a:noFill/>
        </p:spPr>
        <p:txBody>
          <a:bodyPr lIns="0" tIns="0" rIns="0" bIns="0" anchor="t">
            <a:noAutofit/>
          </a:bodyPr>
          <a:lstStyle>
            <a:lvl1pPr algn="l">
              <a:lnSpc>
                <a:spcPct val="104000"/>
              </a:lnSpc>
              <a:buNone/>
              <a:defRPr sz="6400" b="1">
                <a:solidFill>
                  <a:schemeClr val="bg1"/>
                </a:solidFill>
                <a:latin typeface="Microsoft YaHei UI" panose="020B0503020204020204" charset="-122"/>
                <a:ea typeface="Microsoft YaHei UI" panose="020B0503020204020204" charset="-122"/>
              </a:defRPr>
            </a:lvl1pPr>
          </a:lstStyle>
          <a:p>
            <a:r>
              <a:rPr lang="zh-CN" altLang="en-US" smtClean="0"/>
              <a:t>谢谢观看</a:t>
            </a:r>
            <a:endParaRPr lang="zh-CN" altLang="en-US" smtClean="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目录页-2">
    <p:spTree>
      <p:nvGrpSpPr>
        <p:cNvPr id="1" name=""/>
        <p:cNvGrpSpPr/>
        <p:nvPr/>
      </p:nvGrpSpPr>
      <p:grpSpPr>
        <a:xfrm>
          <a:off x="0" y="0"/>
          <a:ext cx="0" cy="0"/>
          <a:chOff x="0" y="0"/>
          <a:chExt cx="0" cy="0"/>
        </a:xfrm>
      </p:grpSpPr>
      <p:pic>
        <p:nvPicPr>
          <p:cNvPr id="5" name="图片 4"/>
          <p:cNvPicPr/>
          <p:nvPr userDrawn="1">
            <p:custDataLst>
              <p:tags r:id="rId2"/>
            </p:custDataLst>
          </p:nvPr>
        </p:nvPicPr>
        <p:blipFill>
          <a:blip r:embed="rId3"/>
          <a:stretch>
            <a:fillRect/>
          </a:stretch>
        </p:blipFill>
        <p:spPr>
          <a:xfrm>
            <a:off x="0" y="0"/>
            <a:ext cx="12191365" cy="68580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dirty="0"/>
          </a:p>
        </p:txBody>
      </p:sp>
      <p:sp>
        <p:nvSpPr>
          <p:cNvPr id="6" name="标题 5"/>
          <p:cNvSpPr>
            <a:spLocks noGrp="1"/>
          </p:cNvSpPr>
          <p:nvPr>
            <p:ph type="ctrTitle" idx="13" hasCustomPrompt="1"/>
            <p:custDataLst>
              <p:tags r:id="rId4"/>
            </p:custDataLst>
          </p:nvPr>
        </p:nvSpPr>
        <p:spPr>
          <a:xfrm>
            <a:off x="825502" y="431798"/>
            <a:ext cx="2654302" cy="761997"/>
          </a:xfrm>
          <a:noFill/>
        </p:spPr>
        <p:txBody>
          <a:bodyPr lIns="0" tIns="0" rIns="0" bIns="0" anchor="t">
            <a:noAutofit/>
          </a:bodyPr>
          <a:lstStyle>
            <a:lvl1pPr algn="l">
              <a:lnSpc>
                <a:spcPct val="139000"/>
              </a:lnSpc>
              <a:buNone/>
              <a:defRPr sz="3600" b="1">
                <a:solidFill>
                  <a:schemeClr val="bg1"/>
                </a:solidFill>
                <a:latin typeface="Microsoft YaHei UI" panose="020B0503020204020204" charset="-122"/>
                <a:ea typeface="Microsoft YaHei UI" panose="020B0503020204020204" charset="-122"/>
              </a:defRPr>
            </a:lvl1pPr>
          </a:lstStyle>
          <a:p>
            <a:r>
              <a:rPr lang="zh-CN" altLang="en-US" smtClean="0"/>
              <a:t>目录</a:t>
            </a:r>
            <a:endParaRPr lang="zh-CN" altLang="en-US" smtClean="0"/>
          </a:p>
        </p:txBody>
      </p:sp>
      <p:sp>
        <p:nvSpPr>
          <p:cNvPr id="7" name="副标题 6"/>
          <p:cNvSpPr>
            <a:spLocks noGrp="1"/>
          </p:cNvSpPr>
          <p:nvPr>
            <p:ph type="subTitle" idx="14" hasCustomPrompt="1"/>
            <p:custDataLst>
              <p:tags r:id="rId5"/>
            </p:custDataLst>
          </p:nvPr>
        </p:nvSpPr>
        <p:spPr>
          <a:xfrm>
            <a:off x="825502" y="1193804"/>
            <a:ext cx="2616199" cy="457200"/>
          </a:xfrm>
          <a:noFill/>
        </p:spPr>
        <p:txBody>
          <a:bodyPr lIns="0" tIns="0" rIns="0" bIns="0" anchor="t">
            <a:noAutofit/>
          </a:bodyPr>
          <a:lstStyle>
            <a:lvl1pPr marL="0" indent="0" algn="l">
              <a:lnSpc>
                <a:spcPct val="125000"/>
              </a:lnSpc>
              <a:buNone/>
              <a:defRPr sz="2400" b="0">
                <a:solidFill>
                  <a:schemeClr val="bg1"/>
                </a:solidFill>
                <a:latin typeface="Microsoft YaHei UI" panose="020B0503020204020204" charset="-122"/>
                <a:ea typeface="Microsoft YaHei UI"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CONTENTS</a:t>
            </a:r>
            <a:endParaRPr lang="zh-CN" altLang="en-US"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章节页-1">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a:stretch>
            <a:fillRect/>
          </a:stretch>
        </p:blipFill>
        <p:spPr>
          <a:xfrm>
            <a:off x="0" y="0"/>
            <a:ext cx="12191365" cy="68580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pic>
        <p:nvPicPr>
          <p:cNvPr id="8" name="图片 7"/>
          <p:cNvPicPr/>
          <p:nvPr userDrawn="1">
            <p:custDataLst>
              <p:tags r:id="rId4"/>
            </p:custDataLst>
          </p:nvPr>
        </p:nvPicPr>
        <p:blipFill>
          <a:blip r:embed="rId5"/>
          <a:stretch>
            <a:fillRect/>
          </a:stretch>
        </p:blipFill>
        <p:spPr>
          <a:xfrm>
            <a:off x="1929765" y="2324100"/>
            <a:ext cx="8331200" cy="2691765"/>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sp>
        <p:nvSpPr>
          <p:cNvPr id="9" name="任意多边形 8"/>
          <p:cNvSpPr/>
          <p:nvPr userDrawn="1">
            <p:custDataLst>
              <p:tags r:id="rId6"/>
            </p:custDataLst>
          </p:nvPr>
        </p:nvSpPr>
        <p:spPr>
          <a:xfrm>
            <a:off x="5257800" y="1257300"/>
            <a:ext cx="1651000" cy="1651000"/>
          </a:xfrm>
          <a:custGeom>
            <a:avLst/>
            <a:gdLst>
              <a:gd name="connisteX0" fmla="*/ 0 w 22930"/>
              <a:gd name="connsiteY0" fmla="*/ 825502 h 22930"/>
              <a:gd name="connisteX1" fmla="*/ 825502 w 22930"/>
              <a:gd name="connsiteY1" fmla="*/ 0 h 22930"/>
              <a:gd name="connisteX2" fmla="*/ 825502 w 22930"/>
              <a:gd name="connsiteY2" fmla="*/ 0 h 22930"/>
              <a:gd name="connisteX3" fmla="*/ 1651004 w 22930"/>
              <a:gd name="connsiteY3" fmla="*/ 825502 h 22930"/>
              <a:gd name="connisteX4" fmla="*/ 1651004 w 22930"/>
              <a:gd name="connsiteY4" fmla="*/ 825502 h 22930"/>
              <a:gd name="connisteX5" fmla="*/ 825502 w 22930"/>
              <a:gd name="connsiteY5" fmla="*/ 1651004 h 22930"/>
              <a:gd name="connisteX6" fmla="*/ 825502 w 22930"/>
              <a:gd name="connsiteY6" fmla="*/ 1651004 h 22930"/>
              <a:gd name="connisteX7" fmla="*/ 0 w 22930"/>
              <a:gd name="connsiteY7" fmla="*/ 825502 h 22930"/>
              <a:gd name="connisteX8" fmla="*/ 0 w 22930"/>
              <a:gd name="connsiteY8" fmla="*/ 825502 h 2293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651004" h="1651004">
                <a:moveTo>
                  <a:pt x="0" y="825502"/>
                </a:moveTo>
                <a:cubicBezTo>
                  <a:pt x="0" y="369591"/>
                  <a:pt x="369591" y="0"/>
                  <a:pt x="825502" y="0"/>
                </a:cubicBezTo>
                <a:lnTo>
                  <a:pt x="825502" y="0"/>
                </a:lnTo>
                <a:cubicBezTo>
                  <a:pt x="1281422" y="0"/>
                  <a:pt x="1651004" y="369591"/>
                  <a:pt x="1651004" y="825502"/>
                </a:cubicBezTo>
                <a:lnTo>
                  <a:pt x="1651004" y="825502"/>
                </a:lnTo>
                <a:cubicBezTo>
                  <a:pt x="1651004" y="1281422"/>
                  <a:pt x="1281422" y="1651004"/>
                  <a:pt x="825502" y="1651004"/>
                </a:cubicBezTo>
                <a:lnTo>
                  <a:pt x="825502" y="1651004"/>
                </a:lnTo>
                <a:cubicBezTo>
                  <a:pt x="369591" y="1651004"/>
                  <a:pt x="0" y="1281422"/>
                  <a:pt x="0" y="825502"/>
                </a:cubicBezTo>
                <a:lnTo>
                  <a:pt x="0" y="825502"/>
                </a:lnTo>
                <a:close/>
              </a:path>
            </a:pathLst>
          </a:custGeom>
          <a:gradFill>
            <a:gsLst>
              <a:gs pos="70000">
                <a:schemeClr val="accent4"/>
              </a:gs>
              <a:gs pos="100000">
                <a:schemeClr val="accent5"/>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日期占位符 3"/>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a:lstStyle/>
          <a:p>
            <a:endParaRPr lang="zh-CN" altLang="en-US"/>
          </a:p>
        </p:txBody>
      </p:sp>
      <p:sp>
        <p:nvSpPr>
          <p:cNvPr id="6" name="灯片编号占位符 5"/>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
        <p:nvSpPr>
          <p:cNvPr id="10" name="标题 9"/>
          <p:cNvSpPr>
            <a:spLocks noGrp="1"/>
          </p:cNvSpPr>
          <p:nvPr>
            <p:ph type="ctrTitle" idx="13" hasCustomPrompt="1"/>
            <p:custDataLst>
              <p:tags r:id="rId10"/>
            </p:custDataLst>
          </p:nvPr>
        </p:nvSpPr>
        <p:spPr>
          <a:xfrm>
            <a:off x="2971800" y="3022604"/>
            <a:ext cx="6248397" cy="1549396"/>
          </a:xfrm>
          <a:noFill/>
        </p:spPr>
        <p:txBody>
          <a:bodyPr lIns="0" tIns="0" rIns="0" bIns="0" anchor="ctr">
            <a:noAutofit/>
          </a:bodyPr>
          <a:lstStyle>
            <a:lvl1pPr algn="ctr">
              <a:lnSpc>
                <a:spcPct val="104000"/>
              </a:lnSpc>
              <a:buNone/>
              <a:defRPr sz="4800" b="0">
                <a:solidFill>
                  <a:schemeClr val="bg1"/>
                </a:solidFill>
                <a:latin typeface="Microsoft YaHei UI" panose="020B0503020204020204" charset="-122"/>
                <a:ea typeface="Microsoft YaHei UI" panose="020B0503020204020204" charset="-122"/>
              </a:defRPr>
            </a:lvl1pPr>
          </a:lstStyle>
          <a:p>
            <a:r>
              <a:rPr lang="zh-CN" altLang="en-US" smtClean="0"/>
              <a:t>章节页的标题内容标题</a:t>
            </a:r>
            <a:endParaRPr lang="zh-CN" altLang="en-US" smtClean="0"/>
          </a:p>
        </p:txBody>
      </p:sp>
      <p:sp>
        <p:nvSpPr>
          <p:cNvPr id="11" name="文本占位符 10"/>
          <p:cNvSpPr>
            <a:spLocks noGrp="1"/>
          </p:cNvSpPr>
          <p:nvPr>
            <p:ph type="body" idx="14" hasCustomPrompt="1"/>
            <p:custDataLst>
              <p:tags r:id="rId11"/>
            </p:custDataLst>
          </p:nvPr>
        </p:nvSpPr>
        <p:spPr>
          <a:xfrm>
            <a:off x="5156201" y="1312274"/>
            <a:ext cx="1485105" cy="1434063"/>
          </a:xfrm>
          <a:noFill/>
        </p:spPr>
        <p:txBody>
          <a:bodyPr lIns="0" tIns="0" rIns="0" bIns="0" anchor="ctr">
            <a:noAutofit/>
          </a:bodyPr>
          <a:lstStyle>
            <a:lvl1pPr algn="r">
              <a:lnSpc>
                <a:spcPct val="109000"/>
              </a:lnSpc>
              <a:buNone/>
              <a:defRPr sz="6800" b="1">
                <a:solidFill>
                  <a:schemeClr val="bg1"/>
                </a:solidFill>
                <a:latin typeface="Microsoft YaHei UI" panose="020B0503020204020204" charset="-122"/>
                <a:ea typeface="Microsoft YaHei UI" panose="020B0503020204020204" charset="-122"/>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smtClean="0"/>
              <a:t>01</a:t>
            </a:r>
            <a:endParaRPr lang="zh-CN" altLang="en-US" smtClean="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3"/>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tags" Target="../tags/tag76.xml"/><Relationship Id="rId17" Type="http://schemas.openxmlformats.org/officeDocument/2006/relationships/tags" Target="../tags/tag75.xml"/><Relationship Id="rId16" Type="http://schemas.openxmlformats.org/officeDocument/2006/relationships/tags" Target="../tags/tag74.xml"/><Relationship Id="rId15" Type="http://schemas.openxmlformats.org/officeDocument/2006/relationships/tags" Target="../tags/tag73.xml"/><Relationship Id="rId14" Type="http://schemas.openxmlformats.org/officeDocument/2006/relationships/tags" Target="../tags/tag72.xml"/><Relationship Id="rId13" Type="http://schemas.openxmlformats.org/officeDocument/2006/relationships/tags" Target="../tags/tag7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8"/>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tags" Target="../tags/tag77.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160.xml"/><Relationship Id="rId2" Type="http://schemas.openxmlformats.org/officeDocument/2006/relationships/tags" Target="../tags/tag159.xml"/><Relationship Id="rId1" Type="http://schemas.openxmlformats.org/officeDocument/2006/relationships/tags" Target="../tags/tag158.xml"/></Relationships>
</file>

<file path=ppt/slides/_rels/slide11.xml.rels><?xml version="1.0" encoding="UTF-8" standalone="yes"?>
<Relationships xmlns="http://schemas.openxmlformats.org/package/2006/relationships"><Relationship Id="rId9" Type="http://schemas.openxmlformats.org/officeDocument/2006/relationships/image" Target="../media/image22.png"/><Relationship Id="rId8" Type="http://schemas.openxmlformats.org/officeDocument/2006/relationships/image" Target="../media/image21.png"/><Relationship Id="rId7" Type="http://schemas.openxmlformats.org/officeDocument/2006/relationships/tags" Target="../tags/tag167.xml"/><Relationship Id="rId6" Type="http://schemas.openxmlformats.org/officeDocument/2006/relationships/tags" Target="../tags/tag166.xml"/><Relationship Id="rId5" Type="http://schemas.openxmlformats.org/officeDocument/2006/relationships/tags" Target="../tags/tag165.xml"/><Relationship Id="rId4" Type="http://schemas.openxmlformats.org/officeDocument/2006/relationships/tags" Target="../tags/tag164.xml"/><Relationship Id="rId3" Type="http://schemas.openxmlformats.org/officeDocument/2006/relationships/tags" Target="../tags/tag163.xml"/><Relationship Id="rId2" Type="http://schemas.openxmlformats.org/officeDocument/2006/relationships/tags" Target="../tags/tag162.xml"/><Relationship Id="rId12" Type="http://schemas.openxmlformats.org/officeDocument/2006/relationships/notesSlide" Target="../notesSlides/notesSlide1.xml"/><Relationship Id="rId11" Type="http://schemas.openxmlformats.org/officeDocument/2006/relationships/slideLayout" Target="../slideLayouts/slideLayout7.xml"/><Relationship Id="rId10" Type="http://schemas.openxmlformats.org/officeDocument/2006/relationships/tags" Target="../tags/tag168.xml"/><Relationship Id="rId1" Type="http://schemas.openxmlformats.org/officeDocument/2006/relationships/tags" Target="../tags/tag161.xml"/></Relationships>
</file>

<file path=ppt/slides/_rels/slide12.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image" Target="../media/image23.jpeg"/><Relationship Id="rId7" Type="http://schemas.openxmlformats.org/officeDocument/2006/relationships/tags" Target="../tags/tag175.xml"/><Relationship Id="rId6" Type="http://schemas.openxmlformats.org/officeDocument/2006/relationships/tags" Target="../tags/tag174.xml"/><Relationship Id="rId5" Type="http://schemas.openxmlformats.org/officeDocument/2006/relationships/tags" Target="../tags/tag173.xml"/><Relationship Id="rId4" Type="http://schemas.openxmlformats.org/officeDocument/2006/relationships/tags" Target="../tags/tag172.xml"/><Relationship Id="rId3" Type="http://schemas.openxmlformats.org/officeDocument/2006/relationships/tags" Target="../tags/tag171.xml"/><Relationship Id="rId2" Type="http://schemas.openxmlformats.org/officeDocument/2006/relationships/tags" Target="../tags/tag170.xml"/><Relationship Id="rId14" Type="http://schemas.openxmlformats.org/officeDocument/2006/relationships/slideLayout" Target="../slideLayouts/slideLayout7.xml"/><Relationship Id="rId13" Type="http://schemas.openxmlformats.org/officeDocument/2006/relationships/tags" Target="../tags/tag176.xml"/><Relationship Id="rId12" Type="http://schemas.openxmlformats.org/officeDocument/2006/relationships/image" Target="../media/image26.png"/><Relationship Id="rId11" Type="http://schemas.openxmlformats.org/officeDocument/2006/relationships/image" Target="../media/image25.png"/><Relationship Id="rId10" Type="http://schemas.openxmlformats.org/officeDocument/2006/relationships/image" Target="../media/image24.png"/><Relationship Id="rId1" Type="http://schemas.openxmlformats.org/officeDocument/2006/relationships/tags" Target="../tags/tag169.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179.xml"/><Relationship Id="rId2" Type="http://schemas.openxmlformats.org/officeDocument/2006/relationships/tags" Target="../tags/tag178.xml"/><Relationship Id="rId1" Type="http://schemas.openxmlformats.org/officeDocument/2006/relationships/tags" Target="../tags/tag177.xml"/></Relationships>
</file>

<file path=ppt/slides/_rels/slide14.xml.rels><?xml version="1.0" encoding="UTF-8" standalone="yes"?>
<Relationships xmlns="http://schemas.openxmlformats.org/package/2006/relationships"><Relationship Id="rId9" Type="http://schemas.openxmlformats.org/officeDocument/2006/relationships/tags" Target="../tags/tag187.xml"/><Relationship Id="rId8" Type="http://schemas.openxmlformats.org/officeDocument/2006/relationships/tags" Target="../tags/tag186.xml"/><Relationship Id="rId7" Type="http://schemas.openxmlformats.org/officeDocument/2006/relationships/tags" Target="../tags/tag185.xml"/><Relationship Id="rId6" Type="http://schemas.openxmlformats.org/officeDocument/2006/relationships/tags" Target="../tags/tag184.xml"/><Relationship Id="rId5" Type="http://schemas.openxmlformats.org/officeDocument/2006/relationships/tags" Target="../tags/tag183.xml"/><Relationship Id="rId4" Type="http://schemas.openxmlformats.org/officeDocument/2006/relationships/tags" Target="../tags/tag182.xml"/><Relationship Id="rId3" Type="http://schemas.openxmlformats.org/officeDocument/2006/relationships/image" Target="../media/image27.png"/><Relationship Id="rId22" Type="http://schemas.openxmlformats.org/officeDocument/2006/relationships/slideLayout" Target="../slideLayouts/slideLayout7.xml"/><Relationship Id="rId21" Type="http://schemas.openxmlformats.org/officeDocument/2006/relationships/tags" Target="../tags/tag199.xml"/><Relationship Id="rId20" Type="http://schemas.openxmlformats.org/officeDocument/2006/relationships/tags" Target="../tags/tag198.xml"/><Relationship Id="rId2" Type="http://schemas.openxmlformats.org/officeDocument/2006/relationships/tags" Target="../tags/tag181.xml"/><Relationship Id="rId19" Type="http://schemas.openxmlformats.org/officeDocument/2006/relationships/tags" Target="../tags/tag197.xml"/><Relationship Id="rId18" Type="http://schemas.openxmlformats.org/officeDocument/2006/relationships/tags" Target="../tags/tag196.xml"/><Relationship Id="rId17" Type="http://schemas.openxmlformats.org/officeDocument/2006/relationships/tags" Target="../tags/tag195.xml"/><Relationship Id="rId16" Type="http://schemas.openxmlformats.org/officeDocument/2006/relationships/tags" Target="../tags/tag194.xml"/><Relationship Id="rId15" Type="http://schemas.openxmlformats.org/officeDocument/2006/relationships/tags" Target="../tags/tag193.xml"/><Relationship Id="rId14" Type="http://schemas.openxmlformats.org/officeDocument/2006/relationships/tags" Target="../tags/tag192.xml"/><Relationship Id="rId13" Type="http://schemas.openxmlformats.org/officeDocument/2006/relationships/tags" Target="../tags/tag191.xml"/><Relationship Id="rId12" Type="http://schemas.openxmlformats.org/officeDocument/2006/relationships/tags" Target="../tags/tag190.xml"/><Relationship Id="rId11" Type="http://schemas.openxmlformats.org/officeDocument/2006/relationships/tags" Target="../tags/tag189.xml"/><Relationship Id="rId10" Type="http://schemas.openxmlformats.org/officeDocument/2006/relationships/tags" Target="../tags/tag188.xml"/><Relationship Id="rId1" Type="http://schemas.openxmlformats.org/officeDocument/2006/relationships/tags" Target="../tags/tag180.xml"/></Relationships>
</file>

<file path=ppt/slides/_rels/slide15.xml.rels><?xml version="1.0" encoding="UTF-8" standalone="yes"?>
<Relationships xmlns="http://schemas.openxmlformats.org/package/2006/relationships"><Relationship Id="rId9" Type="http://schemas.openxmlformats.org/officeDocument/2006/relationships/tags" Target="../tags/tag208.xml"/><Relationship Id="rId8" Type="http://schemas.openxmlformats.org/officeDocument/2006/relationships/tags" Target="../tags/tag207.xml"/><Relationship Id="rId7" Type="http://schemas.openxmlformats.org/officeDocument/2006/relationships/tags" Target="../tags/tag206.xml"/><Relationship Id="rId6" Type="http://schemas.openxmlformats.org/officeDocument/2006/relationships/tags" Target="../tags/tag205.xml"/><Relationship Id="rId5" Type="http://schemas.openxmlformats.org/officeDocument/2006/relationships/tags" Target="../tags/tag204.xml"/><Relationship Id="rId4" Type="http://schemas.openxmlformats.org/officeDocument/2006/relationships/tags" Target="../tags/tag203.xml"/><Relationship Id="rId3" Type="http://schemas.openxmlformats.org/officeDocument/2006/relationships/tags" Target="../tags/tag202.xml"/><Relationship Id="rId21" Type="http://schemas.openxmlformats.org/officeDocument/2006/relationships/slideLayout" Target="../slideLayouts/slideLayout7.xml"/><Relationship Id="rId20" Type="http://schemas.openxmlformats.org/officeDocument/2006/relationships/tags" Target="../tags/tag216.xml"/><Relationship Id="rId2" Type="http://schemas.openxmlformats.org/officeDocument/2006/relationships/tags" Target="../tags/tag201.xml"/><Relationship Id="rId19" Type="http://schemas.openxmlformats.org/officeDocument/2006/relationships/image" Target="../media/image29.png"/><Relationship Id="rId18" Type="http://schemas.openxmlformats.org/officeDocument/2006/relationships/tags" Target="../tags/tag215.xml"/><Relationship Id="rId17" Type="http://schemas.openxmlformats.org/officeDocument/2006/relationships/tags" Target="../tags/tag214.xml"/><Relationship Id="rId16" Type="http://schemas.openxmlformats.org/officeDocument/2006/relationships/tags" Target="../tags/tag213.xml"/><Relationship Id="rId15" Type="http://schemas.openxmlformats.org/officeDocument/2006/relationships/image" Target="../media/image17.png"/><Relationship Id="rId14" Type="http://schemas.openxmlformats.org/officeDocument/2006/relationships/image" Target="../media/image28.jpeg"/><Relationship Id="rId13" Type="http://schemas.openxmlformats.org/officeDocument/2006/relationships/tags" Target="../tags/tag212.xml"/><Relationship Id="rId12" Type="http://schemas.openxmlformats.org/officeDocument/2006/relationships/tags" Target="../tags/tag211.xml"/><Relationship Id="rId11" Type="http://schemas.openxmlformats.org/officeDocument/2006/relationships/tags" Target="../tags/tag210.xml"/><Relationship Id="rId10" Type="http://schemas.openxmlformats.org/officeDocument/2006/relationships/tags" Target="../tags/tag209.xml"/><Relationship Id="rId1" Type="http://schemas.openxmlformats.org/officeDocument/2006/relationships/tags" Target="../tags/tag200.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219.xml"/><Relationship Id="rId2" Type="http://schemas.openxmlformats.org/officeDocument/2006/relationships/tags" Target="../tags/tag218.xml"/><Relationship Id="rId1" Type="http://schemas.openxmlformats.org/officeDocument/2006/relationships/tags" Target="../tags/tag217.xml"/></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224.xml"/><Relationship Id="rId4" Type="http://schemas.openxmlformats.org/officeDocument/2006/relationships/tags" Target="../tags/tag223.xml"/><Relationship Id="rId3" Type="http://schemas.openxmlformats.org/officeDocument/2006/relationships/tags" Target="../tags/tag222.xml"/><Relationship Id="rId2" Type="http://schemas.openxmlformats.org/officeDocument/2006/relationships/tags" Target="../tags/tag221.xml"/><Relationship Id="rId1" Type="http://schemas.openxmlformats.org/officeDocument/2006/relationships/tags" Target="../tags/tag220.xml"/></Relationships>
</file>

<file path=ppt/slides/_rels/slide18.xml.rels><?xml version="1.0" encoding="UTF-8" standalone="yes"?>
<Relationships xmlns="http://schemas.openxmlformats.org/package/2006/relationships"><Relationship Id="rId9" Type="http://schemas.openxmlformats.org/officeDocument/2006/relationships/tags" Target="../tags/tag232.xml"/><Relationship Id="rId8" Type="http://schemas.openxmlformats.org/officeDocument/2006/relationships/tags" Target="../tags/tag231.xml"/><Relationship Id="rId7" Type="http://schemas.openxmlformats.org/officeDocument/2006/relationships/tags" Target="../tags/tag230.xml"/><Relationship Id="rId6" Type="http://schemas.openxmlformats.org/officeDocument/2006/relationships/tags" Target="../tags/tag229.xml"/><Relationship Id="rId5" Type="http://schemas.openxmlformats.org/officeDocument/2006/relationships/tags" Target="../tags/tag228.xml"/><Relationship Id="rId4" Type="http://schemas.openxmlformats.org/officeDocument/2006/relationships/tags" Target="../tags/tag227.xml"/><Relationship Id="rId3" Type="http://schemas.openxmlformats.org/officeDocument/2006/relationships/tags" Target="../tags/tag226.xml"/><Relationship Id="rId2" Type="http://schemas.openxmlformats.org/officeDocument/2006/relationships/image" Target="../media/image30.png"/><Relationship Id="rId13" Type="http://schemas.openxmlformats.org/officeDocument/2006/relationships/slideLayout" Target="../slideLayouts/slideLayout7.xml"/><Relationship Id="rId12" Type="http://schemas.openxmlformats.org/officeDocument/2006/relationships/tags" Target="../tags/tag233.xml"/><Relationship Id="rId11" Type="http://schemas.openxmlformats.org/officeDocument/2006/relationships/image" Target="../media/image32.png"/><Relationship Id="rId10" Type="http://schemas.openxmlformats.org/officeDocument/2006/relationships/image" Target="../media/image31.png"/><Relationship Id="rId1" Type="http://schemas.openxmlformats.org/officeDocument/2006/relationships/tags" Target="../tags/tag225.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236.xml"/><Relationship Id="rId2" Type="http://schemas.openxmlformats.org/officeDocument/2006/relationships/tags" Target="../tags/tag235.xml"/><Relationship Id="rId1" Type="http://schemas.openxmlformats.org/officeDocument/2006/relationships/tags" Target="../tags/tag234.xml"/></Relationships>
</file>

<file path=ppt/slides/_rels/slide2.xml.rels><?xml version="1.0" encoding="UTF-8" standalone="yes"?>
<Relationships xmlns="http://schemas.openxmlformats.org/package/2006/relationships"><Relationship Id="rId9" Type="http://schemas.openxmlformats.org/officeDocument/2006/relationships/tags" Target="../tags/tag88.xml"/><Relationship Id="rId8" Type="http://schemas.openxmlformats.org/officeDocument/2006/relationships/tags" Target="../tags/tag87.xml"/><Relationship Id="rId7" Type="http://schemas.openxmlformats.org/officeDocument/2006/relationships/tags" Target="../tags/tag86.xml"/><Relationship Id="rId6" Type="http://schemas.openxmlformats.org/officeDocument/2006/relationships/tags" Target="../tags/tag85.xml"/><Relationship Id="rId5" Type="http://schemas.openxmlformats.org/officeDocument/2006/relationships/tags" Target="../tags/tag84.xml"/><Relationship Id="rId4" Type="http://schemas.openxmlformats.org/officeDocument/2006/relationships/tags" Target="../tags/tag83.xml"/><Relationship Id="rId3" Type="http://schemas.openxmlformats.org/officeDocument/2006/relationships/tags" Target="../tags/tag82.xml"/><Relationship Id="rId20" Type="http://schemas.openxmlformats.org/officeDocument/2006/relationships/slideLayout" Target="../slideLayouts/slideLayout3.xml"/><Relationship Id="rId2" Type="http://schemas.openxmlformats.org/officeDocument/2006/relationships/tags" Target="../tags/tag81.xml"/><Relationship Id="rId19" Type="http://schemas.openxmlformats.org/officeDocument/2006/relationships/tags" Target="../tags/tag98.xml"/><Relationship Id="rId18" Type="http://schemas.openxmlformats.org/officeDocument/2006/relationships/tags" Target="../tags/tag97.xml"/><Relationship Id="rId17" Type="http://schemas.openxmlformats.org/officeDocument/2006/relationships/tags" Target="../tags/tag96.xml"/><Relationship Id="rId16" Type="http://schemas.openxmlformats.org/officeDocument/2006/relationships/tags" Target="../tags/tag95.xml"/><Relationship Id="rId15" Type="http://schemas.openxmlformats.org/officeDocument/2006/relationships/tags" Target="../tags/tag94.xml"/><Relationship Id="rId14" Type="http://schemas.openxmlformats.org/officeDocument/2006/relationships/tags" Target="../tags/tag93.xml"/><Relationship Id="rId13" Type="http://schemas.openxmlformats.org/officeDocument/2006/relationships/tags" Target="../tags/tag92.xml"/><Relationship Id="rId12" Type="http://schemas.openxmlformats.org/officeDocument/2006/relationships/tags" Target="../tags/tag91.xml"/><Relationship Id="rId11" Type="http://schemas.openxmlformats.org/officeDocument/2006/relationships/tags" Target="../tags/tag90.xml"/><Relationship Id="rId10" Type="http://schemas.openxmlformats.org/officeDocument/2006/relationships/tags" Target="../tags/tag89.xml"/><Relationship Id="rId1" Type="http://schemas.openxmlformats.org/officeDocument/2006/relationships/tags" Target="../tags/tag80.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101.xml"/><Relationship Id="rId2" Type="http://schemas.openxmlformats.org/officeDocument/2006/relationships/tags" Target="../tags/tag100.xml"/><Relationship Id="rId1" Type="http://schemas.openxmlformats.org/officeDocument/2006/relationships/tags" Target="../tags/tag99.xml"/></Relationships>
</file>

<file path=ppt/slides/_rels/slide4.xml.rels><?xml version="1.0" encoding="UTF-8" standalone="yes"?>
<Relationships xmlns="http://schemas.openxmlformats.org/package/2006/relationships"><Relationship Id="rId9" Type="http://schemas.openxmlformats.org/officeDocument/2006/relationships/tags" Target="../tags/tag110.xml"/><Relationship Id="rId8" Type="http://schemas.openxmlformats.org/officeDocument/2006/relationships/tags" Target="../tags/tag109.xml"/><Relationship Id="rId7" Type="http://schemas.openxmlformats.org/officeDocument/2006/relationships/tags" Target="../tags/tag108.xml"/><Relationship Id="rId6" Type="http://schemas.openxmlformats.org/officeDocument/2006/relationships/tags" Target="../tags/tag107.xml"/><Relationship Id="rId5" Type="http://schemas.openxmlformats.org/officeDocument/2006/relationships/tags" Target="../tags/tag106.xml"/><Relationship Id="rId4" Type="http://schemas.openxmlformats.org/officeDocument/2006/relationships/tags" Target="../tags/tag105.xml"/><Relationship Id="rId3" Type="http://schemas.openxmlformats.org/officeDocument/2006/relationships/tags" Target="../tags/tag104.xml"/><Relationship Id="rId21" Type="http://schemas.openxmlformats.org/officeDocument/2006/relationships/slideLayout" Target="../slideLayouts/slideLayout7.xml"/><Relationship Id="rId20" Type="http://schemas.openxmlformats.org/officeDocument/2006/relationships/tags" Target="../tags/tag116.xml"/><Relationship Id="rId2" Type="http://schemas.openxmlformats.org/officeDocument/2006/relationships/tags" Target="../tags/tag103.xml"/><Relationship Id="rId19" Type="http://schemas.openxmlformats.org/officeDocument/2006/relationships/image" Target="../media/image9.png"/><Relationship Id="rId18" Type="http://schemas.openxmlformats.org/officeDocument/2006/relationships/image" Target="../media/image8.png"/><Relationship Id="rId17" Type="http://schemas.openxmlformats.org/officeDocument/2006/relationships/image" Target="../media/image7.png"/><Relationship Id="rId16" Type="http://schemas.openxmlformats.org/officeDocument/2006/relationships/image" Target="../media/image6.png"/><Relationship Id="rId15" Type="http://schemas.openxmlformats.org/officeDocument/2006/relationships/tags" Target="../tags/tag115.xml"/><Relationship Id="rId14" Type="http://schemas.openxmlformats.org/officeDocument/2006/relationships/tags" Target="../tags/tag114.xml"/><Relationship Id="rId13" Type="http://schemas.openxmlformats.org/officeDocument/2006/relationships/tags" Target="../tags/tag113.xml"/><Relationship Id="rId12" Type="http://schemas.openxmlformats.org/officeDocument/2006/relationships/image" Target="../media/image5.png"/><Relationship Id="rId11" Type="http://schemas.openxmlformats.org/officeDocument/2006/relationships/tags" Target="../tags/tag112.xml"/><Relationship Id="rId10" Type="http://schemas.openxmlformats.org/officeDocument/2006/relationships/tags" Target="../tags/tag111.xml"/><Relationship Id="rId1" Type="http://schemas.openxmlformats.org/officeDocument/2006/relationships/tags" Target="../tags/tag102.xml"/></Relationships>
</file>

<file path=ppt/slides/_rels/slide5.xml.rels><?xml version="1.0" encoding="UTF-8" standalone="yes"?>
<Relationships xmlns="http://schemas.openxmlformats.org/package/2006/relationships"><Relationship Id="rId9" Type="http://schemas.openxmlformats.org/officeDocument/2006/relationships/tags" Target="../tags/tag124.xml"/><Relationship Id="rId8" Type="http://schemas.openxmlformats.org/officeDocument/2006/relationships/tags" Target="../tags/tag123.xml"/><Relationship Id="rId7" Type="http://schemas.openxmlformats.org/officeDocument/2006/relationships/tags" Target="../tags/tag122.xml"/><Relationship Id="rId6" Type="http://schemas.openxmlformats.org/officeDocument/2006/relationships/tags" Target="../tags/tag121.xml"/><Relationship Id="rId5" Type="http://schemas.openxmlformats.org/officeDocument/2006/relationships/tags" Target="../tags/tag120.xml"/><Relationship Id="rId4" Type="http://schemas.openxmlformats.org/officeDocument/2006/relationships/tags" Target="../tags/tag119.xml"/><Relationship Id="rId3" Type="http://schemas.openxmlformats.org/officeDocument/2006/relationships/tags" Target="../tags/tag118.xml"/><Relationship Id="rId2" Type="http://schemas.openxmlformats.org/officeDocument/2006/relationships/image" Target="../media/image10.png"/><Relationship Id="rId15" Type="http://schemas.openxmlformats.org/officeDocument/2006/relationships/slideLayout" Target="../slideLayouts/slideLayout7.xml"/><Relationship Id="rId14" Type="http://schemas.openxmlformats.org/officeDocument/2006/relationships/tags" Target="../tags/tag129.xml"/><Relationship Id="rId13" Type="http://schemas.openxmlformats.org/officeDocument/2006/relationships/tags" Target="../tags/tag128.xml"/><Relationship Id="rId12" Type="http://schemas.openxmlformats.org/officeDocument/2006/relationships/tags" Target="../tags/tag127.xml"/><Relationship Id="rId11" Type="http://schemas.openxmlformats.org/officeDocument/2006/relationships/tags" Target="../tags/tag126.xml"/><Relationship Id="rId10" Type="http://schemas.openxmlformats.org/officeDocument/2006/relationships/tags" Target="../tags/tag125.xml"/><Relationship Id="rId1" Type="http://schemas.openxmlformats.org/officeDocument/2006/relationships/tags" Target="../tags/tag117.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132.xml"/><Relationship Id="rId2" Type="http://schemas.openxmlformats.org/officeDocument/2006/relationships/tags" Target="../tags/tag131.xml"/><Relationship Id="rId1" Type="http://schemas.openxmlformats.org/officeDocument/2006/relationships/tags" Target="../tags/tag130.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34.xml"/><Relationship Id="rId2" Type="http://schemas.openxmlformats.org/officeDocument/2006/relationships/image" Target="../media/image11.png"/><Relationship Id="rId1" Type="http://schemas.openxmlformats.org/officeDocument/2006/relationships/tags" Target="../tags/tag133.xml"/></Relationships>
</file>

<file path=ppt/slides/_rels/slide8.xml.rels><?xml version="1.0" encoding="UTF-8" standalone="yes"?>
<Relationships xmlns="http://schemas.openxmlformats.org/package/2006/relationships"><Relationship Id="rId9" Type="http://schemas.openxmlformats.org/officeDocument/2006/relationships/tags" Target="../tags/tag142.xml"/><Relationship Id="rId8" Type="http://schemas.openxmlformats.org/officeDocument/2006/relationships/tags" Target="../tags/tag141.xml"/><Relationship Id="rId7" Type="http://schemas.openxmlformats.org/officeDocument/2006/relationships/tags" Target="../tags/tag140.xml"/><Relationship Id="rId6" Type="http://schemas.openxmlformats.org/officeDocument/2006/relationships/tags" Target="../tags/tag139.xml"/><Relationship Id="rId5" Type="http://schemas.openxmlformats.org/officeDocument/2006/relationships/tags" Target="../tags/tag138.xml"/><Relationship Id="rId4" Type="http://schemas.openxmlformats.org/officeDocument/2006/relationships/image" Target="../media/image12.png"/><Relationship Id="rId3" Type="http://schemas.openxmlformats.org/officeDocument/2006/relationships/tags" Target="../tags/tag137.xml"/><Relationship Id="rId2" Type="http://schemas.openxmlformats.org/officeDocument/2006/relationships/tags" Target="../tags/tag136.xml"/><Relationship Id="rId18" Type="http://schemas.openxmlformats.org/officeDocument/2006/relationships/slideLayout" Target="../slideLayouts/slideLayout7.xml"/><Relationship Id="rId17" Type="http://schemas.openxmlformats.org/officeDocument/2006/relationships/tags" Target="../tags/tag147.xml"/><Relationship Id="rId16" Type="http://schemas.openxmlformats.org/officeDocument/2006/relationships/image" Target="../media/image15.png"/><Relationship Id="rId15" Type="http://schemas.openxmlformats.org/officeDocument/2006/relationships/image" Target="../media/image14.png"/><Relationship Id="rId14" Type="http://schemas.openxmlformats.org/officeDocument/2006/relationships/image" Target="../media/image13.png"/><Relationship Id="rId13" Type="http://schemas.openxmlformats.org/officeDocument/2006/relationships/tags" Target="../tags/tag146.xml"/><Relationship Id="rId12" Type="http://schemas.openxmlformats.org/officeDocument/2006/relationships/tags" Target="../tags/tag145.xml"/><Relationship Id="rId11" Type="http://schemas.openxmlformats.org/officeDocument/2006/relationships/tags" Target="../tags/tag144.xml"/><Relationship Id="rId10" Type="http://schemas.openxmlformats.org/officeDocument/2006/relationships/tags" Target="../tags/tag143.xml"/><Relationship Id="rId1" Type="http://schemas.openxmlformats.org/officeDocument/2006/relationships/tags" Target="../tags/tag135.xml"/></Relationships>
</file>

<file path=ppt/slides/_rels/slide9.xml.rels><?xml version="1.0" encoding="UTF-8" standalone="yes"?>
<Relationships xmlns="http://schemas.openxmlformats.org/package/2006/relationships"><Relationship Id="rId9" Type="http://schemas.openxmlformats.org/officeDocument/2006/relationships/tags" Target="../tags/tag154.xml"/><Relationship Id="rId8" Type="http://schemas.openxmlformats.org/officeDocument/2006/relationships/tags" Target="../tags/tag153.xml"/><Relationship Id="rId7" Type="http://schemas.openxmlformats.org/officeDocument/2006/relationships/tags" Target="../tags/tag152.xml"/><Relationship Id="rId6" Type="http://schemas.openxmlformats.org/officeDocument/2006/relationships/tags" Target="../tags/tag151.xml"/><Relationship Id="rId5" Type="http://schemas.openxmlformats.org/officeDocument/2006/relationships/image" Target="../media/image17.png"/><Relationship Id="rId4" Type="http://schemas.openxmlformats.org/officeDocument/2006/relationships/image" Target="../media/image16.jpeg"/><Relationship Id="rId3" Type="http://schemas.openxmlformats.org/officeDocument/2006/relationships/tags" Target="../tags/tag150.xml"/><Relationship Id="rId2" Type="http://schemas.openxmlformats.org/officeDocument/2006/relationships/tags" Target="../tags/tag149.xml"/><Relationship Id="rId16" Type="http://schemas.openxmlformats.org/officeDocument/2006/relationships/slideLayout" Target="../slideLayouts/slideLayout7.xml"/><Relationship Id="rId15" Type="http://schemas.openxmlformats.org/officeDocument/2006/relationships/tags" Target="../tags/tag157.xml"/><Relationship Id="rId14" Type="http://schemas.openxmlformats.org/officeDocument/2006/relationships/image" Target="../media/image20.png"/><Relationship Id="rId13" Type="http://schemas.openxmlformats.org/officeDocument/2006/relationships/image" Target="../media/image19.png"/><Relationship Id="rId12" Type="http://schemas.openxmlformats.org/officeDocument/2006/relationships/image" Target="../media/image18.png"/><Relationship Id="rId11" Type="http://schemas.openxmlformats.org/officeDocument/2006/relationships/tags" Target="../tags/tag156.xml"/><Relationship Id="rId10" Type="http://schemas.openxmlformats.org/officeDocument/2006/relationships/tags" Target="../tags/tag155.xml"/><Relationship Id="rId1" Type="http://schemas.openxmlformats.org/officeDocument/2006/relationships/tags" Target="../tags/tag1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ctrTitle" idx="14"/>
            <p:custDataLst>
              <p:tags r:id="rId1"/>
            </p:custDataLst>
          </p:nvPr>
        </p:nvSpPr>
        <p:spPr/>
        <p:txBody>
          <a:bodyPr/>
          <a:p>
            <a:r>
              <a:rPr lang="zh-CN" altLang="en-US"/>
              <a:t>面向新闻场景的伪造检测平台</a:t>
            </a:r>
            <a:r>
              <a:rPr lang="en-US" altLang="zh-CN"/>
              <a:t> -</a:t>
            </a:r>
            <a:r>
              <a:rPr lang="en-US" altLang="zh-CN" sz="4000"/>
              <a:t>TruthSentry</a:t>
            </a:r>
            <a:endParaRPr lang="en-US" altLang="zh-CN" sz="4000"/>
          </a:p>
        </p:txBody>
      </p:sp>
      <p:sp>
        <p:nvSpPr>
          <p:cNvPr id="7" name="文本占位符 6"/>
          <p:cNvSpPr>
            <a:spLocks noGrp="1"/>
          </p:cNvSpPr>
          <p:nvPr>
            <p:ph type="body" idx="15"/>
            <p:custDataLst>
              <p:tags r:id="rId2"/>
            </p:custDataLst>
          </p:nvPr>
        </p:nvSpPr>
        <p:spPr/>
        <p:txBody>
          <a:bodyPr/>
          <a:p>
            <a:r>
              <a:rPr lang="zh-CN" altLang="en-US"/>
              <a:t>汇报人：小</a:t>
            </a:r>
            <a:r>
              <a:rPr lang="en-US" altLang="zh-CN"/>
              <a:t>b</a:t>
            </a:r>
            <a:endParaRPr lang="en-US" altLang="zh-CN"/>
          </a:p>
        </p:txBody>
      </p:sp>
      <p:sp>
        <p:nvSpPr>
          <p:cNvPr id="2" name="文本框 1"/>
          <p:cNvSpPr txBox="1"/>
          <p:nvPr/>
        </p:nvSpPr>
        <p:spPr>
          <a:xfrm>
            <a:off x="3681730" y="5982335"/>
            <a:ext cx="4196715" cy="368300"/>
          </a:xfrm>
          <a:prstGeom prst="rect">
            <a:avLst/>
          </a:prstGeom>
          <a:noFill/>
        </p:spPr>
        <p:txBody>
          <a:bodyPr wrap="square" rtlCol="0">
            <a:spAutoFit/>
          </a:bodyPr>
          <a:p>
            <a:r>
              <a:rPr lang="zh-CN" altLang="en-US" b="1">
                <a:solidFill>
                  <a:schemeClr val="bg1"/>
                </a:solidFill>
              </a:rPr>
              <a:t>本</a:t>
            </a:r>
            <a:r>
              <a:rPr lang="en-US" altLang="zh-CN" b="1">
                <a:solidFill>
                  <a:schemeClr val="bg1"/>
                </a:solidFill>
              </a:rPr>
              <a:t>ppt</a:t>
            </a:r>
            <a:r>
              <a:rPr lang="zh-CN" altLang="en-US" b="1">
                <a:solidFill>
                  <a:schemeClr val="bg1"/>
                </a:solidFill>
              </a:rPr>
              <a:t>所以名称皆为匿名</a:t>
            </a:r>
            <a:endParaRPr lang="zh-CN" altLang="en-US" b="1">
              <a:solidFill>
                <a:schemeClr val="bg1"/>
              </a:solidFill>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3"/>
            <p:custDataLst>
              <p:tags r:id="rId1"/>
            </p:custDataLst>
          </p:nvPr>
        </p:nvSpPr>
        <p:spPr/>
        <p:txBody>
          <a:bodyPr/>
          <a:p>
            <a:r>
              <a:rPr lang="zh-CN" altLang="en-US"/>
              <a:t>模型性能与优势</a:t>
            </a:r>
            <a:endParaRPr lang="zh-CN" altLang="en-US"/>
          </a:p>
        </p:txBody>
      </p:sp>
      <p:sp>
        <p:nvSpPr>
          <p:cNvPr id="3" name="文本占位符 2"/>
          <p:cNvSpPr>
            <a:spLocks noGrp="1"/>
          </p:cNvSpPr>
          <p:nvPr>
            <p:ph type="body" idx="14"/>
            <p:custDataLst>
              <p:tags r:id="rId2"/>
            </p:custDataLst>
          </p:nvPr>
        </p:nvSpPr>
        <p:spPr/>
        <p:txBody>
          <a:bodyPr/>
          <a:p>
            <a:r>
              <a:rPr lang="en-US" altLang="en-US"/>
              <a:t>03</a:t>
            </a:r>
            <a:endParaRPr lang="en-US"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8153403" y="609603"/>
            <a:ext cx="3568702" cy="1524003"/>
          </a:xfrm>
          <a:noFill/>
        </p:spPr>
        <p:txBody>
          <a:bodyPr lIns="0" tIns="0" rIns="0" bIns="0" anchor="t">
            <a:noAutofit/>
          </a:bodyPr>
          <a:p>
            <a:pPr algn="l">
              <a:lnSpc>
                <a:spcPct val="114000"/>
              </a:lnSpc>
            </a:pPr>
            <a:r>
              <a:rPr lang="zh-CN" altLang="en-US" sz="4400">
                <a:solidFill>
                  <a:schemeClr val="bg1"/>
                </a:solidFill>
                <a:latin typeface="Microsoft YaHei UI" panose="020B0503020204020204" charset="-122"/>
                <a:ea typeface="Microsoft YaHei UI" panose="020B0503020204020204" charset="-122"/>
              </a:rPr>
              <a:t>关键数据</a:t>
            </a:r>
            <a:endParaRPr lang="zh-CN" altLang="en-US" sz="4400">
              <a:solidFill>
                <a:schemeClr val="bg1"/>
              </a:solidFill>
              <a:latin typeface="Microsoft YaHei UI" panose="020B0503020204020204" charset="-122"/>
              <a:ea typeface="Microsoft YaHei UI" panose="020B0503020204020204" charset="-122"/>
            </a:endParaRPr>
          </a:p>
        </p:txBody>
      </p:sp>
      <p:grpSp>
        <p:nvGrpSpPr>
          <p:cNvPr id="13" name="组合 12"/>
          <p:cNvGrpSpPr/>
          <p:nvPr/>
        </p:nvGrpSpPr>
        <p:grpSpPr>
          <a:xfrm>
            <a:off x="8153400" y="3556000"/>
            <a:ext cx="3505200" cy="2692400"/>
            <a:chOff x="12840" y="5600"/>
            <a:chExt cx="5520" cy="4240"/>
          </a:xfrm>
        </p:grpSpPr>
        <p:sp>
          <p:nvSpPr>
            <p:cNvPr id="7" name="任意多边形 6"/>
            <p:cNvSpPr/>
            <p:nvPr>
              <p:custDataLst>
                <p:tags r:id="rId2"/>
              </p:custDataLst>
            </p:nvPr>
          </p:nvSpPr>
          <p:spPr>
            <a:xfrm>
              <a:off x="12840" y="5600"/>
              <a:ext cx="80" cy="1759"/>
            </a:xfrm>
            <a:custGeom>
              <a:avLst/>
              <a:gdLst>
                <a:gd name="connisteX0" fmla="*/ 0 w 705"/>
                <a:gd name="connsiteY0" fmla="*/ 25402 h 15522"/>
                <a:gd name="connisteX1" fmla="*/ 25402 w 705"/>
                <a:gd name="connsiteY1" fmla="*/ 0 h 15522"/>
                <a:gd name="connisteX2" fmla="*/ 25402 w 705"/>
                <a:gd name="connsiteY2" fmla="*/ 0 h 15522"/>
                <a:gd name="connisteX3" fmla="*/ 50804 w 705"/>
                <a:gd name="connsiteY3" fmla="*/ 25402 h 15522"/>
                <a:gd name="connisteX4" fmla="*/ 50804 w 705"/>
                <a:gd name="connsiteY4" fmla="*/ 1092195 h 15522"/>
                <a:gd name="connisteX5" fmla="*/ 25402 w 705"/>
                <a:gd name="connsiteY5" fmla="*/ 1117597 h 15522"/>
                <a:gd name="connisteX6" fmla="*/ 25402 w 705"/>
                <a:gd name="connsiteY6" fmla="*/ 1117597 h 15522"/>
                <a:gd name="connisteX7" fmla="*/ 0 w 705"/>
                <a:gd name="connsiteY7" fmla="*/ 1092195 h 15522"/>
                <a:gd name="connisteX8" fmla="*/ 0 w 705"/>
                <a:gd name="connsiteY8" fmla="*/ 25402 h 1552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117598">
                  <a:moveTo>
                    <a:pt x="0" y="25402"/>
                  </a:moveTo>
                  <a:cubicBezTo>
                    <a:pt x="0" y="11375"/>
                    <a:pt x="11375" y="0"/>
                    <a:pt x="25402" y="0"/>
                  </a:cubicBezTo>
                  <a:lnTo>
                    <a:pt x="25402" y="0"/>
                  </a:lnTo>
                  <a:cubicBezTo>
                    <a:pt x="39429" y="0"/>
                    <a:pt x="50804" y="11375"/>
                    <a:pt x="50804" y="25402"/>
                  </a:cubicBezTo>
                  <a:lnTo>
                    <a:pt x="50804" y="1092196"/>
                  </a:lnTo>
                  <a:cubicBezTo>
                    <a:pt x="50804" y="1106232"/>
                    <a:pt x="39429" y="1117598"/>
                    <a:pt x="25402" y="1117598"/>
                  </a:cubicBezTo>
                  <a:lnTo>
                    <a:pt x="25402" y="1117598"/>
                  </a:lnTo>
                  <a:cubicBezTo>
                    <a:pt x="11375" y="1117598"/>
                    <a:pt x="0" y="1106232"/>
                    <a:pt x="0" y="1092196"/>
                  </a:cubicBezTo>
                  <a:lnTo>
                    <a:pt x="0" y="25402"/>
                  </a:lnTo>
                  <a:close/>
                </a:path>
              </a:pathLst>
            </a:custGeom>
            <a:gradFill>
              <a:gsLst>
                <a:gs pos="71000">
                  <a:schemeClr val="accent4"/>
                </a:gs>
                <a:gs pos="100000">
                  <a:schemeClr val="accent5"/>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任意多边形 9"/>
            <p:cNvSpPr/>
            <p:nvPr>
              <p:custDataLst>
                <p:tags r:id="rId3"/>
              </p:custDataLst>
            </p:nvPr>
          </p:nvSpPr>
          <p:spPr>
            <a:xfrm>
              <a:off x="12840" y="8080"/>
              <a:ext cx="80" cy="1760"/>
            </a:xfrm>
            <a:custGeom>
              <a:avLst/>
              <a:gdLst>
                <a:gd name="connisteX0" fmla="*/ 0 w 705"/>
                <a:gd name="connsiteY0" fmla="*/ 25402 h 15522"/>
                <a:gd name="connisteX1" fmla="*/ 25402 w 705"/>
                <a:gd name="connsiteY1" fmla="*/ 0 h 15522"/>
                <a:gd name="connisteX2" fmla="*/ 25402 w 705"/>
                <a:gd name="connsiteY2" fmla="*/ 0 h 15522"/>
                <a:gd name="connisteX3" fmla="*/ 50804 w 705"/>
                <a:gd name="connsiteY3" fmla="*/ 25402 h 15522"/>
                <a:gd name="connisteX4" fmla="*/ 50804 w 705"/>
                <a:gd name="connsiteY4" fmla="*/ 1092195 h 15522"/>
                <a:gd name="connisteX5" fmla="*/ 25402 w 705"/>
                <a:gd name="connsiteY5" fmla="*/ 1117597 h 15522"/>
                <a:gd name="connisteX6" fmla="*/ 25402 w 705"/>
                <a:gd name="connsiteY6" fmla="*/ 1117597 h 15522"/>
                <a:gd name="connisteX7" fmla="*/ 0 w 705"/>
                <a:gd name="connsiteY7" fmla="*/ 1092195 h 15522"/>
                <a:gd name="connisteX8" fmla="*/ 0 w 705"/>
                <a:gd name="connsiteY8" fmla="*/ 25402 h 1552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117598">
                  <a:moveTo>
                    <a:pt x="0" y="25402"/>
                  </a:moveTo>
                  <a:cubicBezTo>
                    <a:pt x="0" y="11375"/>
                    <a:pt x="11375" y="0"/>
                    <a:pt x="25402" y="0"/>
                  </a:cubicBezTo>
                  <a:lnTo>
                    <a:pt x="25402" y="0"/>
                  </a:lnTo>
                  <a:cubicBezTo>
                    <a:pt x="39429" y="0"/>
                    <a:pt x="50804" y="11375"/>
                    <a:pt x="50804" y="25402"/>
                  </a:cubicBezTo>
                  <a:lnTo>
                    <a:pt x="50804" y="1092196"/>
                  </a:lnTo>
                  <a:cubicBezTo>
                    <a:pt x="50804" y="1106232"/>
                    <a:pt x="39429" y="1117598"/>
                    <a:pt x="25402" y="1117598"/>
                  </a:cubicBezTo>
                  <a:lnTo>
                    <a:pt x="25402" y="1117598"/>
                  </a:lnTo>
                  <a:cubicBezTo>
                    <a:pt x="11375" y="1117598"/>
                    <a:pt x="0" y="1106232"/>
                    <a:pt x="0" y="1092196"/>
                  </a:cubicBezTo>
                  <a:lnTo>
                    <a:pt x="0" y="25402"/>
                  </a:lnTo>
                  <a:close/>
                </a:path>
              </a:pathLst>
            </a:custGeom>
            <a:gradFill>
              <a:gsLst>
                <a:gs pos="71000">
                  <a:schemeClr val="accent4"/>
                </a:gs>
                <a:gs pos="100000">
                  <a:schemeClr val="accent5"/>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custDataLst>
                <p:tags r:id="rId4"/>
              </p:custDataLst>
            </p:nvPr>
          </p:nvSpPr>
          <p:spPr>
            <a:xfrm>
              <a:off x="13080" y="5600"/>
              <a:ext cx="5280" cy="640"/>
            </a:xfrm>
            <a:prstGeom prst="rect">
              <a:avLst/>
            </a:prstGeom>
            <a:noFill/>
          </p:spPr>
          <p:txBody>
            <a:bodyPr wrap="square" lIns="0" tIns="0" rIns="0" bIns="0" rtlCol="0" anchor="t">
              <a:noAutofit/>
            </a:bodyPr>
            <a:p>
              <a:pPr algn="l">
                <a:lnSpc>
                  <a:spcPct val="111000"/>
                </a:lnSpc>
              </a:pPr>
              <a:r>
                <a:rPr lang="zh-CN" altLang="en-US" sz="2400">
                  <a:solidFill>
                    <a:schemeClr val="bg1"/>
                  </a:solidFill>
                  <a:latin typeface="Microsoft YaHei UI" panose="020B0503020204020204" charset="-122"/>
                  <a:ea typeface="Microsoft YaHei UI" panose="020B0503020204020204" charset="-122"/>
                </a:rPr>
                <a:t>文本检测准确率</a:t>
              </a:r>
              <a:endParaRPr lang="zh-CN" altLang="en-US" sz="2400">
                <a:solidFill>
                  <a:schemeClr val="bg1"/>
                </a:solidFill>
                <a:latin typeface="Microsoft YaHei UI" panose="020B0503020204020204" charset="-122"/>
                <a:ea typeface="Microsoft YaHei UI" panose="020B0503020204020204" charset="-122"/>
              </a:endParaRPr>
            </a:p>
          </p:txBody>
        </p:sp>
        <p:sp>
          <p:nvSpPr>
            <p:cNvPr id="9" name="文本框 8"/>
            <p:cNvSpPr txBox="1"/>
            <p:nvPr>
              <p:custDataLst>
                <p:tags r:id="rId5"/>
              </p:custDataLst>
            </p:nvPr>
          </p:nvSpPr>
          <p:spPr>
            <a:xfrm>
              <a:off x="13080" y="6400"/>
              <a:ext cx="5240" cy="960"/>
            </a:xfrm>
            <a:prstGeom prst="rect">
              <a:avLst/>
            </a:prstGeom>
            <a:noFill/>
          </p:spPr>
          <p:txBody>
            <a:bodyPr wrap="square" lIns="0" tIns="0" rIns="0" bIns="0" rtlCol="0" anchor="t">
              <a:noAutofit/>
            </a:bodyPr>
            <a:p>
              <a:pPr algn="l">
                <a:lnSpc>
                  <a:spcPct val="125000"/>
                </a:lnSpc>
              </a:pPr>
              <a:r>
                <a:rPr lang="zh-CN" altLang="en-US" sz="1600">
                  <a:solidFill>
                    <a:schemeClr val="bg1"/>
                  </a:solidFill>
                  <a:latin typeface="Microsoft YaHei UI" panose="020B0503020204020204" charset="-122"/>
                  <a:ea typeface="Microsoft YaHei UI" panose="020B0503020204020204" charset="-122"/>
                </a:rPr>
                <a:t>因果干预版准确率</a:t>
              </a:r>
              <a:r>
                <a:rPr lang="en-US" altLang="zh-CN" sz="1600">
                  <a:solidFill>
                    <a:schemeClr val="bg1"/>
                  </a:solidFill>
                  <a:latin typeface="Microsoft YaHei UI" panose="020B0503020204020204" charset="-122"/>
                  <a:ea typeface="Microsoft YaHei UI" panose="020B0503020204020204" charset="-122"/>
                </a:rPr>
                <a:t>95.12%</a:t>
              </a:r>
              <a:r>
                <a:rPr lang="zh-CN" altLang="en-US" sz="1600">
                  <a:solidFill>
                    <a:schemeClr val="bg1"/>
                  </a:solidFill>
                  <a:latin typeface="Microsoft YaHei UI" panose="020B0503020204020204" charset="-122"/>
                  <a:ea typeface="Microsoft YaHei UI" panose="020B0503020204020204" charset="-122"/>
                </a:rPr>
                <a:t>，提升</a:t>
              </a:r>
              <a:r>
                <a:rPr lang="en-US" altLang="zh-CN" sz="1600">
                  <a:solidFill>
                    <a:schemeClr val="bg1"/>
                  </a:solidFill>
                  <a:latin typeface="Microsoft YaHei UI" panose="020B0503020204020204" charset="-122"/>
                  <a:ea typeface="Microsoft YaHei UI" panose="020B0503020204020204" charset="-122"/>
                </a:rPr>
                <a:t>15.16%</a:t>
              </a:r>
              <a:endParaRPr lang="en-US" altLang="zh-CN" sz="1600">
                <a:solidFill>
                  <a:schemeClr val="bg1"/>
                </a:solidFill>
                <a:latin typeface="Microsoft YaHei UI" panose="020B0503020204020204" charset="-122"/>
                <a:ea typeface="Microsoft YaHei UI" panose="020B0503020204020204" charset="-122"/>
              </a:endParaRPr>
            </a:p>
          </p:txBody>
        </p:sp>
        <p:sp>
          <p:nvSpPr>
            <p:cNvPr id="11" name="文本框 10"/>
            <p:cNvSpPr txBox="1"/>
            <p:nvPr>
              <p:custDataLst>
                <p:tags r:id="rId6"/>
              </p:custDataLst>
            </p:nvPr>
          </p:nvSpPr>
          <p:spPr>
            <a:xfrm>
              <a:off x="13080" y="8080"/>
              <a:ext cx="5280" cy="640"/>
            </a:xfrm>
            <a:prstGeom prst="rect">
              <a:avLst/>
            </a:prstGeom>
            <a:noFill/>
          </p:spPr>
          <p:txBody>
            <a:bodyPr wrap="square" lIns="0" tIns="0" rIns="0" bIns="0" rtlCol="0" anchor="t">
              <a:noAutofit/>
            </a:bodyPr>
            <a:p>
              <a:pPr algn="l">
                <a:lnSpc>
                  <a:spcPct val="111000"/>
                </a:lnSpc>
              </a:pPr>
              <a:r>
                <a:rPr lang="zh-CN" altLang="en-US" sz="2400">
                  <a:solidFill>
                    <a:schemeClr val="bg1"/>
                  </a:solidFill>
                  <a:latin typeface="Microsoft YaHei UI" panose="020B0503020204020204" charset="-122"/>
                  <a:ea typeface="Microsoft YaHei UI" panose="020B0503020204020204" charset="-122"/>
                </a:rPr>
                <a:t>多模态检测</a:t>
              </a:r>
              <a:r>
                <a:rPr lang="en-US" altLang="zh-CN" sz="2400">
                  <a:solidFill>
                    <a:schemeClr val="bg1"/>
                  </a:solidFill>
                  <a:latin typeface="Microsoft YaHei UI" panose="020B0503020204020204" charset="-122"/>
                  <a:ea typeface="Microsoft YaHei UI" panose="020B0503020204020204" charset="-122"/>
                </a:rPr>
                <a:t>F1</a:t>
              </a:r>
              <a:r>
                <a:rPr lang="zh-CN" altLang="en-US" sz="2400">
                  <a:solidFill>
                    <a:schemeClr val="bg1"/>
                  </a:solidFill>
                  <a:latin typeface="Microsoft YaHei UI" panose="020B0503020204020204" charset="-122"/>
                  <a:ea typeface="Microsoft YaHei UI" panose="020B0503020204020204" charset="-122"/>
                </a:rPr>
                <a:t>值</a:t>
              </a:r>
              <a:endParaRPr lang="zh-CN" altLang="en-US" sz="2400">
                <a:solidFill>
                  <a:schemeClr val="bg1"/>
                </a:solidFill>
                <a:latin typeface="Microsoft YaHei UI" panose="020B0503020204020204" charset="-122"/>
                <a:ea typeface="Microsoft YaHei UI" panose="020B0503020204020204" charset="-122"/>
              </a:endParaRPr>
            </a:p>
          </p:txBody>
        </p:sp>
        <p:sp>
          <p:nvSpPr>
            <p:cNvPr id="12" name="文本框 11"/>
            <p:cNvSpPr txBox="1"/>
            <p:nvPr>
              <p:custDataLst>
                <p:tags r:id="rId7"/>
              </p:custDataLst>
            </p:nvPr>
          </p:nvSpPr>
          <p:spPr>
            <a:xfrm>
              <a:off x="13080" y="8880"/>
              <a:ext cx="5240" cy="960"/>
            </a:xfrm>
            <a:prstGeom prst="rect">
              <a:avLst/>
            </a:prstGeom>
            <a:noFill/>
          </p:spPr>
          <p:txBody>
            <a:bodyPr wrap="square" lIns="0" tIns="0" rIns="0" bIns="0" rtlCol="0" anchor="t">
              <a:noAutofit/>
            </a:bodyPr>
            <a:p>
              <a:pPr algn="l">
                <a:lnSpc>
                  <a:spcPct val="125000"/>
                </a:lnSpc>
              </a:pPr>
              <a:r>
                <a:rPr lang="zh-CN" altLang="en-US" sz="1600">
                  <a:solidFill>
                    <a:schemeClr val="bg1"/>
                  </a:solidFill>
                  <a:latin typeface="Microsoft YaHei UI" panose="020B0503020204020204" charset="-122"/>
                  <a:ea typeface="Microsoft YaHei UI" panose="020B0503020204020204" charset="-122"/>
                </a:rPr>
                <a:t>图像伪造识别</a:t>
              </a:r>
              <a:r>
                <a:rPr lang="en-US" altLang="zh-CN" sz="1600">
                  <a:solidFill>
                    <a:schemeClr val="bg1"/>
                  </a:solidFill>
                  <a:latin typeface="Microsoft YaHei UI" panose="020B0503020204020204" charset="-122"/>
                  <a:ea typeface="Microsoft YaHei UI" panose="020B0503020204020204" charset="-122"/>
                </a:rPr>
                <a:t>F1 81.43%</a:t>
              </a:r>
              <a:r>
                <a:rPr lang="zh-CN" altLang="en-US" sz="1600">
                  <a:solidFill>
                    <a:schemeClr val="bg1"/>
                  </a:solidFill>
                  <a:latin typeface="Microsoft YaHei UI" panose="020B0503020204020204" charset="-122"/>
                  <a:ea typeface="Microsoft YaHei UI" panose="020B0503020204020204" charset="-122"/>
                </a:rPr>
                <a:t>，文本篡改定位</a:t>
              </a:r>
              <a:r>
                <a:rPr lang="en-US" altLang="zh-CN" sz="1600">
                  <a:solidFill>
                    <a:schemeClr val="bg1"/>
                  </a:solidFill>
                  <a:latin typeface="Microsoft YaHei UI" panose="020B0503020204020204" charset="-122"/>
                  <a:ea typeface="Microsoft YaHei UI" panose="020B0503020204020204" charset="-122"/>
                </a:rPr>
                <a:t>IOU 74.44%</a:t>
              </a:r>
              <a:endParaRPr lang="en-US" altLang="zh-CN" sz="1600">
                <a:solidFill>
                  <a:schemeClr val="bg1"/>
                </a:solidFill>
                <a:latin typeface="Microsoft YaHei UI" panose="020B0503020204020204" charset="-122"/>
                <a:ea typeface="Microsoft YaHei UI" panose="020B0503020204020204" charset="-122"/>
              </a:endParaRPr>
            </a:p>
          </p:txBody>
        </p:sp>
      </p:grpSp>
      <p:sp>
        <p:nvSpPr>
          <p:cNvPr id="6" name="文本框 5"/>
          <p:cNvSpPr txBox="1"/>
          <p:nvPr/>
        </p:nvSpPr>
        <p:spPr>
          <a:xfrm>
            <a:off x="4700270" y="1370965"/>
            <a:ext cx="386715" cy="368300"/>
          </a:xfrm>
          <a:prstGeom prst="rect">
            <a:avLst/>
          </a:prstGeom>
          <a:noFill/>
        </p:spPr>
        <p:txBody>
          <a:bodyPr wrap="square" rtlCol="0">
            <a:spAutoFit/>
          </a:bodyPr>
          <a:p>
            <a:endParaRPr lang="zh-CN" altLang="en-US"/>
          </a:p>
        </p:txBody>
      </p:sp>
      <p:sp>
        <p:nvSpPr>
          <p:cNvPr id="19" name="文本框 18"/>
          <p:cNvSpPr txBox="1"/>
          <p:nvPr/>
        </p:nvSpPr>
        <p:spPr>
          <a:xfrm>
            <a:off x="8204200" y="1668780"/>
            <a:ext cx="3199130" cy="922020"/>
          </a:xfrm>
          <a:prstGeom prst="rect">
            <a:avLst/>
          </a:prstGeom>
          <a:noFill/>
        </p:spPr>
        <p:txBody>
          <a:bodyPr wrap="square" rtlCol="0">
            <a:spAutoFit/>
          </a:bodyPr>
          <a:p>
            <a:r>
              <a:rPr lang="zh-CN" altLang="en-US">
                <a:solidFill>
                  <a:schemeClr val="bg1"/>
                </a:solidFill>
              </a:rPr>
              <a:t>文字检测：</a:t>
            </a:r>
            <a:r>
              <a:rPr lang="en-US" altLang="zh-CN">
                <a:solidFill>
                  <a:schemeClr val="bg1"/>
                </a:solidFill>
              </a:rPr>
              <a:t>339:160 (</a:t>
            </a:r>
            <a:r>
              <a:rPr lang="zh-CN" altLang="en-US">
                <a:solidFill>
                  <a:schemeClr val="bg1"/>
                </a:solidFill>
              </a:rPr>
              <a:t>条）</a:t>
            </a:r>
            <a:endParaRPr lang="zh-CN" altLang="en-US">
              <a:solidFill>
                <a:schemeClr val="bg1"/>
              </a:solidFill>
            </a:endParaRPr>
          </a:p>
          <a:p>
            <a:endParaRPr lang="zh-CN" altLang="en-US">
              <a:solidFill>
                <a:schemeClr val="bg1"/>
              </a:solidFill>
            </a:endParaRPr>
          </a:p>
          <a:p>
            <a:r>
              <a:rPr lang="zh-CN" altLang="en-US">
                <a:solidFill>
                  <a:schemeClr val="bg1"/>
                </a:solidFill>
              </a:rPr>
              <a:t>多模态：</a:t>
            </a:r>
            <a:r>
              <a:rPr lang="en-US" altLang="zh-CN">
                <a:solidFill>
                  <a:schemeClr val="bg1"/>
                </a:solidFill>
              </a:rPr>
              <a:t>5w </a:t>
            </a:r>
            <a:r>
              <a:rPr lang="en-US" altLang="zh-CN">
                <a:solidFill>
                  <a:schemeClr val="bg1"/>
                </a:solidFill>
              </a:rPr>
              <a:t>rows</a:t>
            </a:r>
            <a:endParaRPr lang="en-US" altLang="zh-CN">
              <a:solidFill>
                <a:schemeClr val="bg1"/>
              </a:solidFill>
            </a:endParaRPr>
          </a:p>
        </p:txBody>
      </p:sp>
      <p:pic>
        <p:nvPicPr>
          <p:cNvPr id="14" name="图片 13"/>
          <p:cNvPicPr>
            <a:picLocks noChangeAspect="1"/>
          </p:cNvPicPr>
          <p:nvPr/>
        </p:nvPicPr>
        <p:blipFill>
          <a:blip r:embed="rId8"/>
          <a:stretch>
            <a:fillRect/>
          </a:stretch>
        </p:blipFill>
        <p:spPr>
          <a:xfrm>
            <a:off x="172720" y="86360"/>
            <a:ext cx="6630035" cy="3153410"/>
          </a:xfrm>
          <a:prstGeom prst="rect">
            <a:avLst/>
          </a:prstGeom>
        </p:spPr>
      </p:pic>
      <p:pic>
        <p:nvPicPr>
          <p:cNvPr id="17" name="图片 16"/>
          <p:cNvPicPr>
            <a:picLocks noChangeAspect="1"/>
          </p:cNvPicPr>
          <p:nvPr/>
        </p:nvPicPr>
        <p:blipFill>
          <a:blip r:embed="rId9"/>
          <a:stretch>
            <a:fillRect/>
          </a:stretch>
        </p:blipFill>
        <p:spPr>
          <a:xfrm>
            <a:off x="172720" y="3352165"/>
            <a:ext cx="6641465" cy="3128645"/>
          </a:xfrm>
          <a:prstGeom prst="rect">
            <a:avLst/>
          </a:prstGeom>
        </p:spPr>
      </p:pic>
    </p:spTree>
    <p:custDataLst>
      <p:tags r:id="rId10"/>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539752" y="609603"/>
            <a:ext cx="11112502" cy="761997"/>
          </a:xfrm>
          <a:noFill/>
        </p:spPr>
        <p:txBody>
          <a:bodyPr lIns="0" tIns="0" rIns="0" bIns="0" anchor="t">
            <a:noAutofit/>
          </a:bodyPr>
          <a:p>
            <a:pPr algn="ctr">
              <a:lnSpc>
                <a:spcPct val="114000"/>
              </a:lnSpc>
            </a:pPr>
            <a:r>
              <a:rPr lang="zh-CN" altLang="en-US" sz="4400">
                <a:solidFill>
                  <a:schemeClr val="bg1"/>
                </a:solidFill>
                <a:latin typeface="Microsoft YaHei UI" panose="020B0503020204020204" charset="-122"/>
                <a:ea typeface="Microsoft YaHei UI" panose="020B0503020204020204" charset="-122"/>
              </a:rPr>
              <a:t>案例演示</a:t>
            </a:r>
            <a:endParaRPr lang="zh-CN" altLang="en-US" sz="4400">
              <a:solidFill>
                <a:schemeClr val="bg1"/>
              </a:solidFill>
              <a:latin typeface="Microsoft YaHei UI" panose="020B0503020204020204" charset="-122"/>
              <a:ea typeface="Microsoft YaHei UI" panose="020B0503020204020204" charset="-122"/>
            </a:endParaRPr>
          </a:p>
        </p:txBody>
      </p:sp>
      <p:sp>
        <p:nvSpPr>
          <p:cNvPr id="3" name="任意多边形 2"/>
          <p:cNvSpPr/>
          <p:nvPr>
            <p:custDataLst>
              <p:tags r:id="rId2"/>
            </p:custDataLst>
          </p:nvPr>
        </p:nvSpPr>
        <p:spPr>
          <a:xfrm>
            <a:off x="539750" y="1828800"/>
            <a:ext cx="3550285" cy="4740275"/>
          </a:xfrm>
          <a:custGeom>
            <a:avLst/>
            <a:gdLst>
              <a:gd name="connisteX0" fmla="*/ 0 w 56091"/>
              <a:gd name="connsiteY0" fmla="*/ 304796 h 61383"/>
              <a:gd name="connisteX1" fmla="*/ 304796 w 56091"/>
              <a:gd name="connsiteY1" fmla="*/ 0 h 61383"/>
              <a:gd name="connisteX2" fmla="*/ 4038603 w 56091"/>
              <a:gd name="connsiteY2" fmla="*/ 0 h 61383"/>
              <a:gd name="connisteX3" fmla="*/ 4038603 w 56091"/>
              <a:gd name="connsiteY3" fmla="*/ 4419596 h 61383"/>
              <a:gd name="connisteX4" fmla="*/ 304796 w 56091"/>
              <a:gd name="connsiteY4" fmla="*/ 4419596 h 61383"/>
              <a:gd name="connisteX5" fmla="*/ 0 w 56091"/>
              <a:gd name="connsiteY5" fmla="*/ 4114800 h 61383"/>
              <a:gd name="connisteX6" fmla="*/ 0 w 56091"/>
              <a:gd name="connsiteY6" fmla="*/ 304796 h 6138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4038603" h="4419597">
                <a:moveTo>
                  <a:pt x="0" y="304797"/>
                </a:moveTo>
                <a:cubicBezTo>
                  <a:pt x="0" y="136465"/>
                  <a:pt x="136465" y="0"/>
                  <a:pt x="304797" y="0"/>
                </a:cubicBezTo>
                <a:lnTo>
                  <a:pt x="4038603" y="0"/>
                </a:lnTo>
                <a:lnTo>
                  <a:pt x="4038603" y="4419597"/>
                </a:lnTo>
                <a:lnTo>
                  <a:pt x="304797" y="4419597"/>
                </a:lnTo>
                <a:cubicBezTo>
                  <a:pt x="136465" y="4419597"/>
                  <a:pt x="0" y="4283141"/>
                  <a:pt x="0" y="4114800"/>
                </a:cubicBezTo>
                <a:lnTo>
                  <a:pt x="0" y="304797"/>
                </a:lnTo>
                <a:close/>
              </a:path>
            </a:pathLst>
          </a:custGeom>
          <a:gradFill>
            <a:gsLst>
              <a:gs pos="70000">
                <a:schemeClr val="accent4"/>
              </a:gs>
              <a:gs pos="100000">
                <a:schemeClr val="accent5"/>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11" name="组合 10"/>
          <p:cNvGrpSpPr/>
          <p:nvPr/>
        </p:nvGrpSpPr>
        <p:grpSpPr>
          <a:xfrm>
            <a:off x="610870" y="2565400"/>
            <a:ext cx="3200400" cy="2946400"/>
            <a:chOff x="1680" y="4040"/>
            <a:chExt cx="5040" cy="4640"/>
          </a:xfrm>
        </p:grpSpPr>
        <p:sp>
          <p:nvSpPr>
            <p:cNvPr id="4" name="文本框 3"/>
            <p:cNvSpPr txBox="1"/>
            <p:nvPr>
              <p:custDataLst>
                <p:tags r:id="rId3"/>
              </p:custDataLst>
            </p:nvPr>
          </p:nvSpPr>
          <p:spPr>
            <a:xfrm>
              <a:off x="1680" y="4040"/>
              <a:ext cx="5040" cy="640"/>
            </a:xfrm>
            <a:prstGeom prst="rect">
              <a:avLst/>
            </a:prstGeom>
            <a:noFill/>
          </p:spPr>
          <p:txBody>
            <a:bodyPr wrap="square" lIns="0" tIns="0" rIns="0" bIns="0" rtlCol="0" anchor="t">
              <a:noAutofit/>
            </a:bodyPr>
            <a:p>
              <a:pPr algn="l">
                <a:lnSpc>
                  <a:spcPct val="111000"/>
                </a:lnSpc>
              </a:pPr>
              <a:r>
                <a:rPr lang="zh-CN" altLang="en-US" sz="2400">
                  <a:solidFill>
                    <a:schemeClr val="bg1"/>
                  </a:solidFill>
                  <a:latin typeface="Microsoft YaHei UI" panose="020B0503020204020204" charset="-122"/>
                  <a:ea typeface="Microsoft YaHei UI" panose="020B0503020204020204" charset="-122"/>
                </a:rPr>
                <a:t>伪造新闻检测流程</a:t>
              </a:r>
              <a:endParaRPr lang="zh-CN" altLang="en-US" sz="2400">
                <a:solidFill>
                  <a:schemeClr val="bg1"/>
                </a:solidFill>
                <a:latin typeface="Microsoft YaHei UI" panose="020B0503020204020204" charset="-122"/>
                <a:ea typeface="Microsoft YaHei UI" panose="020B0503020204020204" charset="-122"/>
              </a:endParaRPr>
            </a:p>
          </p:txBody>
        </p:sp>
        <p:sp>
          <p:nvSpPr>
            <p:cNvPr id="5" name="文本框 4"/>
            <p:cNvSpPr txBox="1"/>
            <p:nvPr>
              <p:custDataLst>
                <p:tags r:id="rId4"/>
              </p:custDataLst>
            </p:nvPr>
          </p:nvSpPr>
          <p:spPr>
            <a:xfrm>
              <a:off x="1680" y="4920"/>
              <a:ext cx="5000" cy="960"/>
            </a:xfrm>
            <a:prstGeom prst="rect">
              <a:avLst/>
            </a:prstGeom>
            <a:noFill/>
          </p:spPr>
          <p:txBody>
            <a:bodyPr wrap="square" lIns="0" tIns="0" rIns="0" bIns="0" rtlCol="0" anchor="t">
              <a:noAutofit/>
            </a:bodyPr>
            <a:p>
              <a:pPr algn="l">
                <a:lnSpc>
                  <a:spcPct val="125000"/>
                </a:lnSpc>
              </a:pPr>
              <a:r>
                <a:rPr lang="zh-CN" altLang="en-US" sz="1600">
                  <a:solidFill>
                    <a:schemeClr val="bg1"/>
                  </a:solidFill>
                  <a:latin typeface="Microsoft YaHei UI" panose="020B0503020204020204" charset="-122"/>
                  <a:ea typeface="Microsoft YaHei UI" panose="020B0503020204020204" charset="-122"/>
                </a:rPr>
                <a:t>用户点击插件，系统返回网页信息（可选择</a:t>
              </a:r>
              <a:r>
                <a:rPr lang="zh-CN" altLang="en-US" sz="1600">
                  <a:solidFill>
                    <a:schemeClr val="bg1"/>
                  </a:solidFill>
                  <a:latin typeface="Microsoft YaHei UI" panose="020B0503020204020204" charset="-122"/>
                  <a:ea typeface="Microsoft YaHei UI" panose="020B0503020204020204" charset="-122"/>
                </a:rPr>
                <a:t>复制）</a:t>
              </a:r>
              <a:endParaRPr lang="zh-CN" altLang="en-US" sz="1600">
                <a:solidFill>
                  <a:schemeClr val="bg1"/>
                </a:solidFill>
                <a:latin typeface="Microsoft YaHei UI" panose="020B0503020204020204" charset="-122"/>
                <a:ea typeface="Microsoft YaHei UI" panose="020B0503020204020204" charset="-122"/>
              </a:endParaRPr>
            </a:p>
          </p:txBody>
        </p:sp>
        <p:sp>
          <p:nvSpPr>
            <p:cNvPr id="6" name="文本框 5"/>
            <p:cNvSpPr txBox="1"/>
            <p:nvPr>
              <p:custDataLst>
                <p:tags r:id="rId5"/>
              </p:custDataLst>
            </p:nvPr>
          </p:nvSpPr>
          <p:spPr>
            <a:xfrm>
              <a:off x="1680" y="6840"/>
              <a:ext cx="5040" cy="640"/>
            </a:xfrm>
            <a:prstGeom prst="rect">
              <a:avLst/>
            </a:prstGeom>
            <a:noFill/>
          </p:spPr>
          <p:txBody>
            <a:bodyPr wrap="square" lIns="0" tIns="0" rIns="0" bIns="0" rtlCol="0" anchor="t">
              <a:noAutofit/>
            </a:bodyPr>
            <a:p>
              <a:pPr algn="l">
                <a:lnSpc>
                  <a:spcPct val="111000"/>
                </a:lnSpc>
              </a:pPr>
              <a:r>
                <a:rPr lang="zh-CN" altLang="en-US" sz="2400">
                  <a:solidFill>
                    <a:schemeClr val="bg1"/>
                  </a:solidFill>
                  <a:latin typeface="Microsoft YaHei UI" panose="020B0503020204020204" charset="-122"/>
                  <a:ea typeface="Microsoft YaHei UI" panose="020B0503020204020204" charset="-122"/>
                </a:rPr>
                <a:t>可疑词汇检测</a:t>
              </a:r>
              <a:endParaRPr lang="zh-CN" altLang="en-US" sz="2400">
                <a:solidFill>
                  <a:schemeClr val="bg1"/>
                </a:solidFill>
                <a:latin typeface="Microsoft YaHei UI" panose="020B0503020204020204" charset="-122"/>
                <a:ea typeface="Microsoft YaHei UI" panose="020B0503020204020204" charset="-122"/>
              </a:endParaRPr>
            </a:p>
          </p:txBody>
        </p:sp>
        <p:sp>
          <p:nvSpPr>
            <p:cNvPr id="7" name="文本框 6"/>
            <p:cNvSpPr txBox="1"/>
            <p:nvPr>
              <p:custDataLst>
                <p:tags r:id="rId6"/>
              </p:custDataLst>
            </p:nvPr>
          </p:nvSpPr>
          <p:spPr>
            <a:xfrm>
              <a:off x="1680" y="7720"/>
              <a:ext cx="5000" cy="960"/>
            </a:xfrm>
            <a:prstGeom prst="rect">
              <a:avLst/>
            </a:prstGeom>
            <a:noFill/>
          </p:spPr>
          <p:txBody>
            <a:bodyPr wrap="square" lIns="0" tIns="0" rIns="0" bIns="0" rtlCol="0" anchor="t">
              <a:noAutofit/>
            </a:bodyPr>
            <a:p>
              <a:pPr algn="l">
                <a:lnSpc>
                  <a:spcPct val="125000"/>
                </a:lnSpc>
              </a:pPr>
              <a:r>
                <a:rPr lang="zh-CN" altLang="en-US" sz="1600">
                  <a:solidFill>
                    <a:schemeClr val="bg1"/>
                  </a:solidFill>
                  <a:latin typeface="Microsoft YaHei UI" panose="020B0503020204020204" charset="-122"/>
                  <a:ea typeface="Microsoft YaHei UI" panose="020B0503020204020204" charset="-122"/>
                </a:rPr>
                <a:t>系统标注图片红框，并识别可疑词汇（</a:t>
              </a:r>
              <a:r>
                <a:rPr lang="zh-CN" altLang="en-US" sz="1600">
                  <a:solidFill>
                    <a:schemeClr val="bg1"/>
                  </a:solidFill>
                  <a:latin typeface="Microsoft YaHei UI" panose="020B0503020204020204" charset="-122"/>
                  <a:ea typeface="Microsoft YaHei UI" panose="020B0503020204020204" charset="-122"/>
                </a:rPr>
                <a:t>若有）</a:t>
              </a:r>
              <a:endParaRPr lang="zh-CN" altLang="en-US" sz="1600">
                <a:solidFill>
                  <a:schemeClr val="bg1"/>
                </a:solidFill>
                <a:latin typeface="Microsoft YaHei UI" panose="020B0503020204020204" charset="-122"/>
                <a:ea typeface="Microsoft YaHei UI" panose="020B0503020204020204" charset="-122"/>
              </a:endParaRPr>
            </a:p>
          </p:txBody>
        </p:sp>
      </p:grpSp>
      <p:pic>
        <p:nvPicPr>
          <p:cNvPr id="8" name="图片 7" descr="C:/Users/lin/AppData/Roaming/Kingsoft/office6/wppai/generateppt/2411c2f52fbd503fe0ee0dc6bbe0bc2c.jpg2411c2f52fbd503fe0ee0dc6bbe0bc2c"/>
          <p:cNvPicPr preferRelativeResize="0">
            <a:picLocks noChangeAspect="1"/>
          </p:cNvPicPr>
          <p:nvPr>
            <p:custDataLst>
              <p:tags r:id="rId7"/>
            </p:custDataLst>
          </p:nvPr>
        </p:nvPicPr>
        <p:blipFill>
          <a:blip r:embed="rId8"/>
          <a:srcRect t="11769" b="11769"/>
          <a:stretch>
            <a:fillRect/>
          </a:stretch>
        </p:blipFill>
        <p:spPr>
          <a:xfrm>
            <a:off x="4017645" y="1828800"/>
            <a:ext cx="7564120" cy="4418965"/>
          </a:xfrm>
          <a:custGeom>
            <a:avLst/>
            <a:gdLst>
              <a:gd name="connisteX0" fmla="*/ 0 w 96308"/>
              <a:gd name="connsiteY0" fmla="*/ 0 h 61383"/>
              <a:gd name="connisteX1" fmla="*/ 6629400 w 96308"/>
              <a:gd name="connsiteY1" fmla="*/ 0 h 61383"/>
              <a:gd name="connisteX2" fmla="*/ 6934196 w 96308"/>
              <a:gd name="connsiteY2" fmla="*/ 304796 h 61383"/>
              <a:gd name="connisteX3" fmla="*/ 6934196 w 96308"/>
              <a:gd name="connsiteY3" fmla="*/ 4114800 h 61383"/>
              <a:gd name="connisteX4" fmla="*/ 6629400 w 96308"/>
              <a:gd name="connsiteY4" fmla="*/ 4419596 h 61383"/>
              <a:gd name="connisteX5" fmla="*/ 0 w 96308"/>
              <a:gd name="connsiteY5" fmla="*/ 4419596 h 61383"/>
              <a:gd name="connisteX6" fmla="*/ 0 w 96308"/>
              <a:gd name="connsiteY6" fmla="*/ 0 h 6138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6934197" h="4419597">
                <a:moveTo>
                  <a:pt x="0" y="0"/>
                </a:moveTo>
                <a:lnTo>
                  <a:pt x="6629400" y="0"/>
                </a:lnTo>
                <a:cubicBezTo>
                  <a:pt x="6797741" y="0"/>
                  <a:pt x="6934197" y="136465"/>
                  <a:pt x="6934197" y="304797"/>
                </a:cubicBezTo>
                <a:lnTo>
                  <a:pt x="6934197" y="4114800"/>
                </a:lnTo>
                <a:cubicBezTo>
                  <a:pt x="6934197" y="4283141"/>
                  <a:pt x="6797741" y="4419597"/>
                  <a:pt x="6629400" y="4419597"/>
                </a:cubicBezTo>
                <a:lnTo>
                  <a:pt x="0" y="4419597"/>
                </a:lnTo>
                <a:lnTo>
                  <a:pt x="0" y="0"/>
                </a:lnTo>
                <a:close/>
              </a:path>
            </a:pathLst>
          </a:custGeom>
          <a:blipFill rotWithShape="1">
            <a:blip r:embed="rId9"/>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9" name="文本框 8"/>
          <p:cNvSpPr txBox="1"/>
          <p:nvPr/>
        </p:nvSpPr>
        <p:spPr>
          <a:xfrm>
            <a:off x="4288790" y="2178050"/>
            <a:ext cx="1516380" cy="368300"/>
          </a:xfrm>
          <a:prstGeom prst="rect">
            <a:avLst/>
          </a:prstGeom>
          <a:noFill/>
        </p:spPr>
        <p:txBody>
          <a:bodyPr wrap="square" rtlCol="0">
            <a:spAutoFit/>
          </a:bodyPr>
          <a:p>
            <a:endParaRPr lang="zh-CN" altLang="en-US"/>
          </a:p>
        </p:txBody>
      </p:sp>
      <p:pic>
        <p:nvPicPr>
          <p:cNvPr id="10" name="图片 9"/>
          <p:cNvPicPr>
            <a:picLocks noChangeAspect="1"/>
          </p:cNvPicPr>
          <p:nvPr/>
        </p:nvPicPr>
        <p:blipFill>
          <a:blip r:embed="rId10"/>
          <a:stretch>
            <a:fillRect/>
          </a:stretch>
        </p:blipFill>
        <p:spPr>
          <a:xfrm>
            <a:off x="3748405" y="1546225"/>
            <a:ext cx="3367405" cy="5023485"/>
          </a:xfrm>
          <a:prstGeom prst="rect">
            <a:avLst/>
          </a:prstGeom>
        </p:spPr>
      </p:pic>
      <p:pic>
        <p:nvPicPr>
          <p:cNvPr id="16" name="图片 15"/>
          <p:cNvPicPr>
            <a:picLocks noChangeAspect="1"/>
          </p:cNvPicPr>
          <p:nvPr/>
        </p:nvPicPr>
        <p:blipFill>
          <a:blip r:embed="rId11"/>
          <a:stretch>
            <a:fillRect/>
          </a:stretch>
        </p:blipFill>
        <p:spPr>
          <a:xfrm>
            <a:off x="5222875" y="1668145"/>
            <a:ext cx="3256280" cy="4901565"/>
          </a:xfrm>
          <a:prstGeom prst="rect">
            <a:avLst/>
          </a:prstGeom>
        </p:spPr>
      </p:pic>
      <p:pic>
        <p:nvPicPr>
          <p:cNvPr id="18" name="图片 17"/>
          <p:cNvPicPr>
            <a:picLocks noChangeAspect="1"/>
          </p:cNvPicPr>
          <p:nvPr/>
        </p:nvPicPr>
        <p:blipFill>
          <a:blip r:embed="rId12"/>
          <a:stretch>
            <a:fillRect/>
          </a:stretch>
        </p:blipFill>
        <p:spPr>
          <a:xfrm>
            <a:off x="7033260" y="1801495"/>
            <a:ext cx="5068570" cy="4768215"/>
          </a:xfrm>
          <a:prstGeom prst="rect">
            <a:avLst/>
          </a:prstGeom>
        </p:spPr>
      </p:pic>
      <p:sp>
        <p:nvSpPr>
          <p:cNvPr id="13" name="文本框 12"/>
          <p:cNvSpPr txBox="1"/>
          <p:nvPr/>
        </p:nvSpPr>
        <p:spPr>
          <a:xfrm>
            <a:off x="1814830" y="399415"/>
            <a:ext cx="1784350" cy="398780"/>
          </a:xfrm>
          <a:prstGeom prst="rect">
            <a:avLst/>
          </a:prstGeom>
          <a:noFill/>
        </p:spPr>
        <p:txBody>
          <a:bodyPr wrap="square" rtlCol="0">
            <a:spAutoFit/>
            <a:scene3d>
              <a:camera prst="orthographicFront"/>
              <a:lightRig rig="threePt" dir="t"/>
            </a:scene3d>
          </a:bodyPr>
          <a:p>
            <a:r>
              <a:rPr lang="zh-CN" altLang="en-US" sz="2000">
                <a:ln w="10160">
                  <a:solidFill>
                    <a:schemeClr val="accent5"/>
                  </a:solidFill>
                  <a:prstDash val="solid"/>
                </a:ln>
                <a:solidFill>
                  <a:srgbClr val="FFFFFF"/>
                </a:solidFill>
                <a:effectLst>
                  <a:outerShdw blurRad="38100" dist="22860" dir="5400000" algn="tl" rotWithShape="0">
                    <a:srgbClr val="000000">
                      <a:alpha val="30000"/>
                    </a:srgbClr>
                  </a:outerShdw>
                </a:effectLst>
                <a:latin typeface="楷体" panose="02010609060101010101" charset="-122"/>
                <a:ea typeface="楷体" panose="02010609060101010101" charset="-122"/>
              </a:rPr>
              <a:t>文本分析结果</a:t>
            </a:r>
            <a:endParaRPr lang="zh-CN" altLang="en-US" sz="2000">
              <a:ln w="10160">
                <a:solidFill>
                  <a:schemeClr val="accent5"/>
                </a:solidFill>
                <a:prstDash val="solid"/>
              </a:ln>
              <a:solidFill>
                <a:srgbClr val="FFFFFF"/>
              </a:solidFill>
              <a:effectLst>
                <a:outerShdw blurRad="38100" dist="22860" dir="5400000" algn="tl" rotWithShape="0">
                  <a:srgbClr val="000000">
                    <a:alpha val="30000"/>
                  </a:srgbClr>
                </a:outerShdw>
              </a:effectLst>
              <a:latin typeface="楷体" panose="02010609060101010101" charset="-122"/>
              <a:ea typeface="楷体" panose="02010609060101010101" charset="-122"/>
            </a:endParaRPr>
          </a:p>
        </p:txBody>
      </p:sp>
      <p:cxnSp>
        <p:nvCxnSpPr>
          <p:cNvPr id="20" name="直接箭头连接符 19"/>
          <p:cNvCxnSpPr/>
          <p:nvPr/>
        </p:nvCxnSpPr>
        <p:spPr>
          <a:xfrm>
            <a:off x="3470910" y="619125"/>
            <a:ext cx="2164715" cy="1069340"/>
          </a:xfrm>
          <a:prstGeom prst="straightConnector1">
            <a:avLst/>
          </a:prstGeom>
          <a:ln w="31750">
            <a:gradFill>
              <a:gsLst>
                <a:gs pos="0">
                  <a:schemeClr val="accent1">
                    <a:hueOff val="-4200000"/>
                  </a:schemeClr>
                </a:gs>
                <a:gs pos="100000">
                  <a:schemeClr val="accent1"/>
                </a:gs>
              </a:gsLst>
            </a:gradFill>
            <a:tailEnd type="arrow" w="med" len="med"/>
          </a:ln>
        </p:spPr>
        <p:style>
          <a:lnRef idx="0">
            <a:srgbClr val="FFFFFF"/>
          </a:lnRef>
          <a:fillRef idx="0">
            <a:srgbClr val="FFFFFF"/>
          </a:fillRef>
          <a:effectRef idx="0">
            <a:srgbClr val="FFFFFF"/>
          </a:effectRef>
          <a:fontRef idx="minor">
            <a:schemeClr val="tx1"/>
          </a:fontRef>
        </p:style>
      </p:cxnSp>
      <p:sp>
        <p:nvSpPr>
          <p:cNvPr id="21" name="文本框 20"/>
          <p:cNvSpPr txBox="1"/>
          <p:nvPr/>
        </p:nvSpPr>
        <p:spPr>
          <a:xfrm>
            <a:off x="9998710" y="928370"/>
            <a:ext cx="1851660" cy="398780"/>
          </a:xfrm>
          <a:prstGeom prst="rect">
            <a:avLst/>
          </a:prstGeom>
          <a:noFill/>
        </p:spPr>
        <p:txBody>
          <a:bodyPr wrap="square" rtlCol="0">
            <a:spAutoFit/>
            <a:scene3d>
              <a:camera prst="orthographicFront"/>
              <a:lightRig rig="threePt" dir="t"/>
            </a:scene3d>
          </a:bodyPr>
          <a:p>
            <a:r>
              <a:rPr lang="zh-CN" altLang="en-US" sz="2000">
                <a:ln w="22225">
                  <a:solidFill>
                    <a:schemeClr val="accent2"/>
                  </a:solidFill>
                  <a:prstDash val="solid"/>
                </a:ln>
                <a:solidFill>
                  <a:schemeClr val="accent2">
                    <a:lumMod val="40000"/>
                    <a:lumOff val="60000"/>
                  </a:schemeClr>
                </a:solidFill>
                <a:effectLst/>
                <a:latin typeface="楷体" panose="02010609060101010101" charset="-122"/>
                <a:ea typeface="楷体" panose="02010609060101010101" charset="-122"/>
              </a:rPr>
              <a:t>图像分析结果</a:t>
            </a:r>
            <a:endParaRPr lang="zh-CN" altLang="en-US" sz="2000">
              <a:ln w="22225">
                <a:solidFill>
                  <a:schemeClr val="accent2"/>
                </a:solidFill>
                <a:prstDash val="solid"/>
              </a:ln>
              <a:solidFill>
                <a:schemeClr val="accent2">
                  <a:lumMod val="40000"/>
                  <a:lumOff val="60000"/>
                </a:schemeClr>
              </a:solidFill>
              <a:effectLst/>
              <a:latin typeface="楷体" panose="02010609060101010101" charset="-122"/>
              <a:ea typeface="楷体" panose="02010609060101010101" charset="-122"/>
            </a:endParaRPr>
          </a:p>
        </p:txBody>
      </p:sp>
      <p:cxnSp>
        <p:nvCxnSpPr>
          <p:cNvPr id="23" name="直接箭头连接符 22"/>
          <p:cNvCxnSpPr/>
          <p:nvPr/>
        </p:nvCxnSpPr>
        <p:spPr>
          <a:xfrm flipH="1">
            <a:off x="9307830" y="1354455"/>
            <a:ext cx="1533525" cy="400050"/>
          </a:xfrm>
          <a:prstGeom prst="straightConnector1">
            <a:avLst/>
          </a:prstGeom>
          <a:ln w="31750">
            <a:gradFill>
              <a:gsLst>
                <a:gs pos="0">
                  <a:schemeClr val="accent2">
                    <a:hueOff val="-4200000"/>
                  </a:schemeClr>
                </a:gs>
                <a:gs pos="100000">
                  <a:schemeClr val="accent2"/>
                </a:gs>
              </a:gsLst>
            </a:gradFill>
            <a:tailEnd type="arrow" w="med" len="med"/>
          </a:ln>
        </p:spPr>
        <p:style>
          <a:lnRef idx="0">
            <a:srgbClr val="FFFFFF"/>
          </a:lnRef>
          <a:fillRef idx="0">
            <a:srgbClr val="FFFFFF"/>
          </a:fillRef>
          <a:effectRef idx="0">
            <a:srgbClr val="FFFFFF"/>
          </a:effectRef>
          <a:fontRef idx="minor">
            <a:schemeClr val="tx1"/>
          </a:fontRef>
        </p:style>
      </p:cxnSp>
      <p:sp>
        <p:nvSpPr>
          <p:cNvPr id="12" name="文本框 11"/>
          <p:cNvSpPr txBox="1"/>
          <p:nvPr/>
        </p:nvSpPr>
        <p:spPr>
          <a:xfrm>
            <a:off x="892175" y="928370"/>
            <a:ext cx="1943100" cy="398780"/>
          </a:xfrm>
          <a:prstGeom prst="rect">
            <a:avLst/>
          </a:prstGeom>
          <a:noFill/>
        </p:spPr>
        <p:txBody>
          <a:bodyPr wrap="square" rtlCol="0">
            <a:spAutoFit/>
            <a:scene3d>
              <a:camera prst="orthographicFront"/>
              <a:lightRig rig="threePt" dir="t"/>
            </a:scene3d>
          </a:bodyPr>
          <a:p>
            <a:r>
              <a:rPr lang="zh-CN" altLang="en-US" sz="2000">
                <a:ln w="10160">
                  <a:solidFill>
                    <a:schemeClr val="accent5"/>
                  </a:solidFill>
                  <a:prstDash val="solid"/>
                </a:ln>
                <a:solidFill>
                  <a:srgbClr val="FFFFFF"/>
                </a:solidFill>
                <a:effectLst>
                  <a:outerShdw blurRad="38100" dist="22860" dir="5400000" algn="tl" rotWithShape="0">
                    <a:srgbClr val="000000">
                      <a:alpha val="30000"/>
                    </a:srgbClr>
                  </a:outerShdw>
                </a:effectLst>
                <a:latin typeface="楷体" panose="02010609060101010101" charset="-122"/>
                <a:ea typeface="楷体" panose="02010609060101010101" charset="-122"/>
              </a:rPr>
              <a:t>获取当前页面</a:t>
            </a:r>
            <a:endParaRPr lang="zh-CN" altLang="en-US" sz="2000">
              <a:ln w="10160">
                <a:solidFill>
                  <a:schemeClr val="accent5"/>
                </a:solidFill>
                <a:prstDash val="solid"/>
              </a:ln>
              <a:solidFill>
                <a:srgbClr val="FFFFFF"/>
              </a:solidFill>
              <a:effectLst>
                <a:outerShdw blurRad="38100" dist="22860" dir="5400000" algn="tl" rotWithShape="0">
                  <a:srgbClr val="000000">
                    <a:alpha val="30000"/>
                  </a:srgbClr>
                </a:outerShdw>
              </a:effectLst>
              <a:latin typeface="楷体" panose="02010609060101010101" charset="-122"/>
              <a:ea typeface="楷体" panose="02010609060101010101" charset="-122"/>
            </a:endParaRPr>
          </a:p>
        </p:txBody>
      </p:sp>
      <p:cxnSp>
        <p:nvCxnSpPr>
          <p:cNvPr id="14" name="直接箭头连接符 13"/>
          <p:cNvCxnSpPr/>
          <p:nvPr/>
        </p:nvCxnSpPr>
        <p:spPr>
          <a:xfrm>
            <a:off x="2575560" y="1135380"/>
            <a:ext cx="1221740" cy="363855"/>
          </a:xfrm>
          <a:prstGeom prst="straightConnector1">
            <a:avLst/>
          </a:prstGeom>
          <a:ln w="31750">
            <a:gradFill>
              <a:gsLst>
                <a:gs pos="0">
                  <a:schemeClr val="accent6">
                    <a:hueOff val="-4200000"/>
                  </a:schemeClr>
                </a:gs>
                <a:gs pos="100000">
                  <a:schemeClr val="accent6"/>
                </a:gs>
              </a:gsLst>
            </a:gradFill>
            <a:tailEnd type="arrow" w="med" len="med"/>
          </a:ln>
        </p:spPr>
        <p:style>
          <a:lnRef idx="0">
            <a:srgbClr val="FFFFFF"/>
          </a:lnRef>
          <a:fillRef idx="0">
            <a:srgbClr val="FFFFFF"/>
          </a:fillRef>
          <a:effectRef idx="0">
            <a:srgbClr val="FFFFFF"/>
          </a:effectRef>
          <a:fontRef idx="minor">
            <a:schemeClr val="tx1"/>
          </a:fontRef>
        </p:style>
      </p:cxnSp>
    </p:spTree>
    <p:custDataLst>
      <p:tags r:id="rId1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3"/>
            <p:custDataLst>
              <p:tags r:id="rId1"/>
            </p:custDataLst>
          </p:nvPr>
        </p:nvSpPr>
        <p:spPr/>
        <p:txBody>
          <a:bodyPr/>
          <a:p>
            <a:r>
              <a:rPr lang="zh-CN" altLang="en-US"/>
              <a:t>实施计划与团队</a:t>
            </a:r>
            <a:endParaRPr lang="zh-CN" altLang="en-US"/>
          </a:p>
        </p:txBody>
      </p:sp>
      <p:sp>
        <p:nvSpPr>
          <p:cNvPr id="3" name="文本占位符 2"/>
          <p:cNvSpPr>
            <a:spLocks noGrp="1"/>
          </p:cNvSpPr>
          <p:nvPr>
            <p:ph type="body" idx="14"/>
            <p:custDataLst>
              <p:tags r:id="rId2"/>
            </p:custDataLst>
          </p:nvPr>
        </p:nvSpPr>
        <p:spPr/>
        <p:txBody>
          <a:bodyPr/>
          <a:p>
            <a:r>
              <a:rPr lang="en-US" altLang="en-US"/>
              <a:t>04</a:t>
            </a:r>
            <a:endParaRPr lang="en-US"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2298701" y="609603"/>
            <a:ext cx="9283702" cy="761997"/>
          </a:xfrm>
          <a:noFill/>
        </p:spPr>
        <p:txBody>
          <a:bodyPr lIns="0" tIns="0" rIns="0" bIns="0" anchor="t">
            <a:noAutofit/>
          </a:bodyPr>
          <a:p>
            <a:pPr algn="r">
              <a:lnSpc>
                <a:spcPct val="114000"/>
              </a:lnSpc>
            </a:pPr>
            <a:r>
              <a:rPr lang="zh-CN" altLang="en-US" sz="4400">
                <a:solidFill>
                  <a:schemeClr val="bg1"/>
                </a:solidFill>
                <a:latin typeface="楷体" panose="02010609060101010101" charset="-122"/>
                <a:ea typeface="楷体" panose="02010609060101010101" charset="-122"/>
              </a:rPr>
              <a:t>里程碑</a:t>
            </a:r>
            <a:endParaRPr lang="zh-CN" altLang="en-US" sz="4400">
              <a:solidFill>
                <a:schemeClr val="bg1"/>
              </a:solidFill>
              <a:latin typeface="楷体" panose="02010609060101010101" charset="-122"/>
              <a:ea typeface="楷体" panose="02010609060101010101" charset="-122"/>
            </a:endParaRPr>
          </a:p>
        </p:txBody>
      </p:sp>
      <p:pic>
        <p:nvPicPr>
          <p:cNvPr id="3" name="图片 2"/>
          <p:cNvPicPr/>
          <p:nvPr>
            <p:custDataLst>
              <p:tags r:id="rId2"/>
            </p:custDataLst>
          </p:nvPr>
        </p:nvPicPr>
        <p:blipFill>
          <a:blip r:embed="rId3"/>
          <a:stretch>
            <a:fillRect/>
          </a:stretch>
        </p:blipFill>
        <p:spPr>
          <a:xfrm>
            <a:off x="0" y="0"/>
            <a:ext cx="3581400" cy="68580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sp>
        <p:nvSpPr>
          <p:cNvPr id="31" name="Shape 10"/>
          <p:cNvSpPr/>
          <p:nvPr>
            <p:custDataLst>
              <p:tags r:id="rId4"/>
            </p:custDataLst>
          </p:nvPr>
        </p:nvSpPr>
        <p:spPr>
          <a:xfrm>
            <a:off x="1666875" y="1371600"/>
            <a:ext cx="7284720" cy="5043170"/>
          </a:xfrm>
          <a:prstGeom prst="swooshArrow">
            <a:avLst>
              <a:gd name="adj1" fmla="val 25002"/>
              <a:gd name="adj2" fmla="val 24994"/>
            </a:avLst>
          </a:prstGeom>
          <a:gradFill>
            <a:gsLst>
              <a:gs pos="0">
                <a:srgbClr val="4472C4">
                  <a:alpha val="100000"/>
                  <a:lumMod val="99000"/>
                </a:srgbClr>
              </a:gs>
              <a:gs pos="100000">
                <a:srgbClr val="58B6E5"/>
              </a:gs>
            </a:gsLst>
            <a:lin ang="10800000" scaled="0"/>
          </a:gradFill>
          <a:ln>
            <a:noFill/>
          </a:ln>
          <a:effectLst>
            <a:outerShdw blurRad="355600" dir="8100000" algn="tr" rotWithShape="0">
              <a:schemeClr val="tx1">
                <a:lumMod val="95000"/>
                <a:lumOff val="5000"/>
                <a:alpha val="40000"/>
              </a:schemeClr>
            </a:outerShdw>
          </a:effectLst>
        </p:spPr>
        <p:style>
          <a:lnRef idx="0">
            <a:schemeClr val="dk1">
              <a:hueOff val="0"/>
              <a:satOff val="0"/>
              <a:lumOff val="0"/>
              <a:alphaOff val="0"/>
            </a:schemeClr>
          </a:lnRef>
          <a:fillRef idx="1">
            <a:schemeClr val="accent5">
              <a:tint val="40000"/>
              <a:hueOff val="0"/>
              <a:satOff val="0"/>
              <a:lumOff val="0"/>
              <a:alphaOff val="0"/>
            </a:schemeClr>
          </a:fillRef>
          <a:effectRef idx="0">
            <a:schemeClr val="accent5">
              <a:tint val="40000"/>
              <a:hueOff val="0"/>
              <a:satOff val="0"/>
              <a:lumOff val="0"/>
              <a:alphaOff val="0"/>
            </a:schemeClr>
          </a:effectRef>
          <a:fontRef idx="minor">
            <a:schemeClr val="dk1">
              <a:hueOff val="0"/>
              <a:satOff val="0"/>
              <a:lumOff val="0"/>
              <a:alphaOff val="0"/>
            </a:schemeClr>
          </a:fontRef>
        </p:style>
        <p:txBody>
          <a:bodyPr/>
          <a:p>
            <a:endParaRPr lang="zh-CN" altLang="en-US">
              <a:solidFill>
                <a:schemeClr val="tx1"/>
              </a:solidFill>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cs typeface="+mn-ea"/>
              <a:sym typeface="Arial" panose="020B0604020202020204" pitchFamily="34" charset="0"/>
            </a:endParaRPr>
          </a:p>
        </p:txBody>
      </p:sp>
      <p:sp>
        <p:nvSpPr>
          <p:cNvPr id="32" name="Oval 13"/>
          <p:cNvSpPr/>
          <p:nvPr>
            <p:custDataLst>
              <p:tags r:id="rId5"/>
            </p:custDataLst>
          </p:nvPr>
        </p:nvSpPr>
        <p:spPr>
          <a:xfrm>
            <a:off x="3394710" y="4088765"/>
            <a:ext cx="327660" cy="375285"/>
          </a:xfrm>
          <a:prstGeom prst="ellipse">
            <a:avLst/>
          </a:prstGeom>
          <a:gradFill>
            <a:gsLst>
              <a:gs pos="0">
                <a:srgbClr val="00B0F0"/>
              </a:gs>
              <a:gs pos="65000">
                <a:srgbClr val="54D0CA"/>
              </a:gs>
            </a:gsLst>
            <a:lin ang="2700000" scaled="0"/>
          </a:gradFill>
          <a:ln>
            <a:solidFill>
              <a:srgbClr val="F5F7F9"/>
            </a:solidFill>
          </a:ln>
        </p:spPr>
        <p:style>
          <a:lnRef idx="2">
            <a:schemeClr val="lt1">
              <a:hueOff val="0"/>
              <a:satOff val="0"/>
              <a:lumOff val="0"/>
              <a:alphaOff val="0"/>
            </a:schemeClr>
          </a:lnRef>
          <a:fillRef idx="1">
            <a:schemeClr val="accent5">
              <a:shade val="80000"/>
              <a:hueOff val="102612"/>
              <a:satOff val="-1104"/>
              <a:lumOff val="12789"/>
              <a:alphaOff val="0"/>
            </a:schemeClr>
          </a:fillRef>
          <a:effectRef idx="0">
            <a:schemeClr val="accent5">
              <a:shade val="80000"/>
              <a:hueOff val="102612"/>
              <a:satOff val="-1104"/>
              <a:lumOff val="12789"/>
              <a:alphaOff val="0"/>
            </a:schemeClr>
          </a:effectRef>
          <a:fontRef idx="minor">
            <a:schemeClr val="lt1"/>
          </a:fontRef>
        </p:style>
        <p:txBody>
          <a:bodyPr/>
          <a:p>
            <a:endParaRPr lang="zh-CN" altLang="en-US" sz="2000">
              <a:solidFill>
                <a:schemeClr val="tx1"/>
              </a:solidFill>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cs typeface="+mn-ea"/>
              <a:sym typeface="Arial" panose="020B0604020202020204" pitchFamily="34" charset="0"/>
            </a:endParaRPr>
          </a:p>
        </p:txBody>
      </p:sp>
      <p:sp>
        <p:nvSpPr>
          <p:cNvPr id="33" name="Oval 15"/>
          <p:cNvSpPr/>
          <p:nvPr>
            <p:custDataLst>
              <p:tags r:id="rId6"/>
            </p:custDataLst>
          </p:nvPr>
        </p:nvSpPr>
        <p:spPr>
          <a:xfrm>
            <a:off x="4487545" y="3272790"/>
            <a:ext cx="453390" cy="518160"/>
          </a:xfrm>
          <a:prstGeom prst="ellipse">
            <a:avLst/>
          </a:prstGeom>
          <a:gradFill>
            <a:gsLst>
              <a:gs pos="0">
                <a:srgbClr val="00B0F0"/>
              </a:gs>
              <a:gs pos="65000">
                <a:srgbClr val="54D0CA"/>
              </a:gs>
            </a:gsLst>
            <a:lin ang="2700000" scaled="0"/>
          </a:gradFill>
          <a:ln>
            <a:solidFill>
              <a:srgbClr val="F5F7F9"/>
            </a:solidFill>
          </a:ln>
        </p:spPr>
        <p:style>
          <a:lnRef idx="2">
            <a:schemeClr val="lt1">
              <a:hueOff val="0"/>
              <a:satOff val="0"/>
              <a:lumOff val="0"/>
              <a:alphaOff val="0"/>
            </a:schemeClr>
          </a:lnRef>
          <a:fillRef idx="1">
            <a:schemeClr val="accent5">
              <a:shade val="80000"/>
              <a:hueOff val="205224"/>
              <a:satOff val="-2223"/>
              <a:lumOff val="25579"/>
              <a:alphaOff val="0"/>
            </a:schemeClr>
          </a:fillRef>
          <a:effectRef idx="0">
            <a:schemeClr val="accent5">
              <a:shade val="80000"/>
              <a:hueOff val="205224"/>
              <a:satOff val="-2223"/>
              <a:lumOff val="25579"/>
              <a:alphaOff val="0"/>
            </a:schemeClr>
          </a:effectRef>
          <a:fontRef idx="minor">
            <a:schemeClr val="lt1"/>
          </a:fontRef>
        </p:style>
        <p:txBody>
          <a:bodyPr/>
          <a:p>
            <a:endParaRPr lang="zh-CN" altLang="en-US" sz="2000">
              <a:solidFill>
                <a:schemeClr val="tx1"/>
              </a:solidFill>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cs typeface="+mn-ea"/>
              <a:sym typeface="Arial" panose="020B0604020202020204" pitchFamily="34" charset="0"/>
            </a:endParaRPr>
          </a:p>
        </p:txBody>
      </p:sp>
      <p:sp>
        <p:nvSpPr>
          <p:cNvPr id="34" name="Oval 17"/>
          <p:cNvSpPr/>
          <p:nvPr>
            <p:custDataLst>
              <p:tags r:id="rId7"/>
            </p:custDataLst>
          </p:nvPr>
        </p:nvSpPr>
        <p:spPr>
          <a:xfrm>
            <a:off x="5847715" y="2546350"/>
            <a:ext cx="678180" cy="775970"/>
          </a:xfrm>
          <a:prstGeom prst="ellipse">
            <a:avLst/>
          </a:prstGeom>
          <a:gradFill>
            <a:gsLst>
              <a:gs pos="0">
                <a:srgbClr val="00B0F0"/>
              </a:gs>
              <a:gs pos="65000">
                <a:srgbClr val="54D0CA"/>
              </a:gs>
            </a:gsLst>
            <a:lin ang="2700000" scaled="0"/>
          </a:gradFill>
          <a:ln>
            <a:solidFill>
              <a:srgbClr val="F5F7F9"/>
            </a:solidFill>
          </a:ln>
        </p:spPr>
        <p:style>
          <a:lnRef idx="2">
            <a:schemeClr val="lt1">
              <a:hueOff val="0"/>
              <a:satOff val="0"/>
              <a:lumOff val="0"/>
              <a:alphaOff val="0"/>
            </a:schemeClr>
          </a:lnRef>
          <a:fillRef idx="1">
            <a:schemeClr val="accent5">
              <a:shade val="80000"/>
              <a:hueOff val="205224"/>
              <a:satOff val="-2223"/>
              <a:lumOff val="25579"/>
              <a:alphaOff val="0"/>
            </a:schemeClr>
          </a:fillRef>
          <a:effectRef idx="0">
            <a:schemeClr val="accent5">
              <a:shade val="80000"/>
              <a:hueOff val="205224"/>
              <a:satOff val="-2223"/>
              <a:lumOff val="25579"/>
              <a:alphaOff val="0"/>
            </a:schemeClr>
          </a:effectRef>
          <a:fontRef idx="minor">
            <a:schemeClr val="lt1"/>
          </a:fontRef>
        </p:style>
        <p:txBody>
          <a:bodyPr/>
          <a:p>
            <a:endParaRPr lang="zh-CN" altLang="en-US" sz="2000">
              <a:solidFill>
                <a:schemeClr val="tx1"/>
              </a:solidFill>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cs typeface="+mn-ea"/>
              <a:sym typeface="Arial" panose="020B0604020202020204" pitchFamily="34" charset="0"/>
            </a:endParaRPr>
          </a:p>
        </p:txBody>
      </p:sp>
      <p:sp>
        <p:nvSpPr>
          <p:cNvPr id="37" name="Oval 15"/>
          <p:cNvSpPr/>
          <p:nvPr>
            <p:custDataLst>
              <p:tags r:id="rId8"/>
            </p:custDataLst>
          </p:nvPr>
        </p:nvSpPr>
        <p:spPr>
          <a:xfrm>
            <a:off x="2298700" y="5062855"/>
            <a:ext cx="266065" cy="315595"/>
          </a:xfrm>
          <a:prstGeom prst="ellipse">
            <a:avLst/>
          </a:prstGeom>
          <a:gradFill>
            <a:gsLst>
              <a:gs pos="0">
                <a:srgbClr val="00B0F0"/>
              </a:gs>
              <a:gs pos="65000">
                <a:srgbClr val="54D0CA"/>
              </a:gs>
            </a:gsLst>
            <a:lin ang="2700000" scaled="0"/>
          </a:gradFill>
          <a:ln>
            <a:solidFill>
              <a:srgbClr val="F5F7F9"/>
            </a:solidFill>
          </a:ln>
        </p:spPr>
        <p:style>
          <a:lnRef idx="2">
            <a:schemeClr val="lt1">
              <a:hueOff val="0"/>
              <a:satOff val="0"/>
              <a:lumOff val="0"/>
              <a:alphaOff val="0"/>
            </a:schemeClr>
          </a:lnRef>
          <a:fillRef idx="1">
            <a:schemeClr val="accent5">
              <a:shade val="80000"/>
              <a:hueOff val="205224"/>
              <a:satOff val="-2223"/>
              <a:lumOff val="25579"/>
              <a:alphaOff val="0"/>
            </a:schemeClr>
          </a:fillRef>
          <a:effectRef idx="0">
            <a:schemeClr val="accent5">
              <a:shade val="80000"/>
              <a:hueOff val="205224"/>
              <a:satOff val="-2223"/>
              <a:lumOff val="25579"/>
              <a:alphaOff val="0"/>
            </a:schemeClr>
          </a:effectRef>
          <a:fontRef idx="minor">
            <a:schemeClr val="lt1"/>
          </a:fontRef>
        </p:style>
        <p:txBody>
          <a:bodyPr/>
          <a:p>
            <a:endParaRPr lang="zh-CN" altLang="en-US" sz="2000">
              <a:solidFill>
                <a:schemeClr val="tx1"/>
              </a:solidFill>
              <a:effectLst>
                <a:outerShdw blurRad="38100" dist="38100" dir="2700000" algn="tl">
                  <a:srgbClr val="000000">
                    <a:alpha val="43137"/>
                  </a:srgbClr>
                </a:outerShdw>
              </a:effectLst>
              <a:latin typeface="字魂文宋体" panose="00000500000000000000" pitchFamily="2" charset="-122"/>
              <a:ea typeface="字魂文宋体" panose="00000500000000000000" pitchFamily="2" charset="-122"/>
              <a:cs typeface="+mn-ea"/>
              <a:sym typeface="Arial" panose="020B0604020202020204" pitchFamily="34" charset="0"/>
            </a:endParaRPr>
          </a:p>
        </p:txBody>
      </p:sp>
      <p:grpSp>
        <p:nvGrpSpPr>
          <p:cNvPr id="40" name="Group 48" descr="e7d195523061f1c0f55f9af68525816972d868573ada39bc763F3977967589A5F92C178830C92595A6CE4D0132F8C206B2B04C416AAA86B7FD80AB023F78DAEB544E2F013E11B2B95AD21703D1C90034A379EC9026EFAAF5D8D3F6EDD7215B01D0409FDE2EB8F6E929173B8073E2301F364EE885D6D8697F6674C70ED10ED42D334E50A353488E95E90D50708BC427BA"/>
          <p:cNvGrpSpPr/>
          <p:nvPr>
            <p:custDataLst>
              <p:tags r:id="rId9"/>
            </p:custDataLst>
          </p:nvPr>
        </p:nvGrpSpPr>
        <p:grpSpPr>
          <a:xfrm rot="0">
            <a:off x="739140" y="2842895"/>
            <a:ext cx="2515870" cy="1381760"/>
            <a:chOff x="1749520" y="2145602"/>
            <a:chExt cx="3599398" cy="7054136"/>
          </a:xfrm>
        </p:grpSpPr>
        <p:sp>
          <p:nvSpPr>
            <p:cNvPr id="43" name="TextBox 49"/>
            <p:cNvSpPr txBox="1"/>
            <p:nvPr>
              <p:custDataLst>
                <p:tags r:id="rId10"/>
              </p:custDataLst>
            </p:nvPr>
          </p:nvSpPr>
          <p:spPr>
            <a:xfrm>
              <a:off x="1749520" y="2145602"/>
              <a:ext cx="3599095" cy="2350298"/>
            </a:xfrm>
            <a:prstGeom prst="rect">
              <a:avLst/>
            </a:prstGeom>
            <a:noFill/>
          </p:spPr>
          <p:txBody>
            <a:bodyPr wrap="square" rtlCol="0">
              <a:spAutoFit/>
            </a:bodyPr>
            <a:p>
              <a:pPr algn="ctr"/>
              <a:r>
                <a:rPr lang="en-US" altLang="zh-CN" sz="2400" dirty="0">
                  <a:solidFill>
                    <a:schemeClr val="bg1"/>
                  </a:solidFill>
                  <a:latin typeface="楷体" panose="02010609060101010101" charset="-122"/>
                  <a:ea typeface="楷体" panose="02010609060101010101" charset="-122"/>
                  <a:cs typeface="楷体" panose="02010609060101010101" charset="-122"/>
                  <a:sym typeface="汉仪铸字木头人W" panose="00020600040101010101" charset="-122"/>
                </a:rPr>
                <a:t>-</a:t>
              </a:r>
              <a:r>
                <a:rPr lang="zh-CN" altLang="en-US" sz="2400" dirty="0">
                  <a:solidFill>
                    <a:schemeClr val="bg1"/>
                  </a:solidFill>
                  <a:latin typeface="楷体" panose="02010609060101010101" charset="-122"/>
                  <a:ea typeface="楷体" panose="02010609060101010101" charset="-122"/>
                  <a:cs typeface="楷体" panose="02010609060101010101" charset="-122"/>
                  <a:sym typeface="汉仪铸字木头人W" panose="00020600040101010101" charset="-122"/>
                </a:rPr>
                <a:t>第二阶段</a:t>
              </a:r>
              <a:r>
                <a:rPr lang="en-US" altLang="zh-CN" sz="2400" dirty="0">
                  <a:solidFill>
                    <a:schemeClr val="bg1"/>
                  </a:solidFill>
                  <a:latin typeface="楷体" panose="02010609060101010101" charset="-122"/>
                  <a:ea typeface="楷体" panose="02010609060101010101" charset="-122"/>
                  <a:cs typeface="楷体" panose="02010609060101010101" charset="-122"/>
                  <a:sym typeface="汉仪铸字木头人W" panose="00020600040101010101" charset="-122"/>
                </a:rPr>
                <a:t>-</a:t>
              </a:r>
              <a:endParaRPr lang="en-US" altLang="zh-CN" sz="2400" dirty="0">
                <a:solidFill>
                  <a:schemeClr val="bg1"/>
                </a:solidFill>
                <a:latin typeface="楷体" panose="02010609060101010101" charset="-122"/>
                <a:ea typeface="楷体" panose="02010609060101010101" charset="-122"/>
                <a:cs typeface="楷体" panose="02010609060101010101" charset="-122"/>
                <a:sym typeface="汉仪铸字木头人W" panose="00020600040101010101" charset="-122"/>
              </a:endParaRPr>
            </a:p>
          </p:txBody>
        </p:sp>
        <p:sp>
          <p:nvSpPr>
            <p:cNvPr id="46" name="Rectangle 50"/>
            <p:cNvSpPr/>
            <p:nvPr>
              <p:custDataLst>
                <p:tags r:id="rId11"/>
              </p:custDataLst>
            </p:nvPr>
          </p:nvSpPr>
          <p:spPr>
            <a:xfrm>
              <a:off x="2111095" y="3416384"/>
              <a:ext cx="3237823" cy="5783354"/>
            </a:xfrm>
            <a:prstGeom prst="rect">
              <a:avLst/>
            </a:prstGeom>
            <a:noFill/>
            <a:ln w="9525">
              <a:noFill/>
              <a:miter lim="800000"/>
            </a:ln>
          </p:spPr>
          <p:txBody>
            <a:bodyPr wrap="square" lIns="0" tIns="0" rIns="0" bIns="0" anchor="t" anchorCtr="0">
              <a:noAutofit/>
              <a:scene3d>
                <a:camera prst="orthographicFront"/>
                <a:lightRig rig="threePt" dir="t"/>
              </a:scene3d>
              <a:sp3d>
                <a:bevelT w="0" h="0"/>
              </a:sp3d>
            </a:bodyPr>
            <a:p>
              <a:pPr algn="ctr">
                <a:lnSpc>
                  <a:spcPct val="114000"/>
                </a:lnSpc>
                <a:buFont typeface="Arial" panose="020B0604020202020204" pitchFamily="34" charset="0"/>
                <a:buNone/>
              </a:pPr>
              <a:endParaRPr lang="zh-CN" altLang="en-US" sz="1200" dirty="0">
                <a:solidFill>
                  <a:schemeClr val="bg1"/>
                </a:solidFill>
                <a:latin typeface="汉仪晓波舒黑简" panose="00020600040101010101" charset="-122"/>
                <a:ea typeface="汉仪晓波舒黑简" panose="00020600040101010101" charset="-122"/>
                <a:cs typeface="汉仪晓波舒黑简" panose="00020600040101010101" charset="-122"/>
                <a:sym typeface="+mn-ea"/>
              </a:endParaRPr>
            </a:p>
            <a:p>
              <a:pPr algn="ctr">
                <a:lnSpc>
                  <a:spcPct val="114000"/>
                </a:lnSpc>
                <a:buFont typeface="Arial" panose="020B0604020202020204" pitchFamily="34" charset="0"/>
                <a:buNone/>
              </a:pPr>
              <a:r>
                <a:rPr lang="en-US" altLang="en-US">
                  <a:solidFill>
                    <a:schemeClr val="bg1"/>
                  </a:solidFill>
                  <a:latin typeface="楷体" panose="02010609060101010101" charset="-122"/>
                  <a:ea typeface="楷体" panose="02010609060101010101" charset="-122"/>
                  <a:cs typeface="楷体" panose="02010609060101010101" charset="-122"/>
                  <a:sym typeface="+mn-ea"/>
                </a:rPr>
                <a:t>W3-5</a:t>
              </a:r>
              <a:r>
                <a:rPr lang="zh-CN" altLang="en-US">
                  <a:solidFill>
                    <a:schemeClr val="bg1"/>
                  </a:solidFill>
                  <a:latin typeface="楷体" panose="02010609060101010101" charset="-122"/>
                  <a:ea typeface="楷体" panose="02010609060101010101" charset="-122"/>
                  <a:cs typeface="楷体" panose="02010609060101010101" charset="-122"/>
                  <a:sym typeface="+mn-ea"/>
                </a:rPr>
                <a:t>阶段，进行</a:t>
              </a:r>
              <a:r>
                <a:rPr lang="en-US" altLang="zh-CN">
                  <a:solidFill>
                    <a:schemeClr val="bg1"/>
                  </a:solidFill>
                  <a:latin typeface="楷体" panose="02010609060101010101" charset="-122"/>
                  <a:ea typeface="楷体" panose="02010609060101010101" charset="-122"/>
                  <a:cs typeface="楷体" panose="02010609060101010101" charset="-122"/>
                  <a:sym typeface="+mn-ea"/>
                </a:rPr>
                <a:t>RoBERTa</a:t>
              </a:r>
              <a:r>
                <a:rPr lang="zh-CN" altLang="en-US">
                  <a:solidFill>
                    <a:schemeClr val="bg1"/>
                  </a:solidFill>
                  <a:latin typeface="楷体" panose="02010609060101010101" charset="-122"/>
                  <a:ea typeface="楷体" panose="02010609060101010101" charset="-122"/>
                  <a:cs typeface="楷体" panose="02010609060101010101" charset="-122"/>
                  <a:sym typeface="+mn-ea"/>
                </a:rPr>
                <a:t>，</a:t>
              </a:r>
              <a:r>
                <a:rPr lang="en-US" altLang="zh-CN">
                  <a:solidFill>
                    <a:schemeClr val="bg1"/>
                  </a:solidFill>
                  <a:latin typeface="楷体" panose="02010609060101010101" charset="-122"/>
                  <a:ea typeface="楷体" panose="02010609060101010101" charset="-122"/>
                  <a:cs typeface="楷体" panose="02010609060101010101" charset="-122"/>
                  <a:sym typeface="+mn-ea"/>
                </a:rPr>
                <a:t>HAMMER</a:t>
              </a:r>
              <a:r>
                <a:rPr lang="zh-CN" altLang="en-US">
                  <a:solidFill>
                    <a:schemeClr val="bg1"/>
                  </a:solidFill>
                  <a:latin typeface="楷体" panose="02010609060101010101" charset="-122"/>
                  <a:ea typeface="楷体" panose="02010609060101010101" charset="-122"/>
                  <a:cs typeface="楷体" panose="02010609060101010101" charset="-122"/>
                  <a:sym typeface="+mn-ea"/>
                </a:rPr>
                <a:t>模型的微调训练及测试。</a:t>
              </a:r>
              <a:endParaRPr lang="zh-CN" altLang="en-US">
                <a:solidFill>
                  <a:schemeClr val="bg1"/>
                </a:solidFill>
                <a:latin typeface="楷体" panose="02010609060101010101" charset="-122"/>
                <a:ea typeface="楷体" panose="02010609060101010101" charset="-122"/>
                <a:cs typeface="楷体" panose="02010609060101010101" charset="-122"/>
              </a:endParaRPr>
            </a:p>
            <a:p>
              <a:pPr algn="ctr">
                <a:lnSpc>
                  <a:spcPct val="114000"/>
                </a:lnSpc>
                <a:buFont typeface="Arial" panose="020B0604020202020204" pitchFamily="34" charset="0"/>
                <a:buNone/>
              </a:pPr>
              <a:endParaRPr lang="zh-CN" altLang="en-US" dirty="0">
                <a:solidFill>
                  <a:schemeClr val="bg1"/>
                </a:solidFill>
                <a:latin typeface="汉仪晓波舒黑简" panose="00020600040101010101" charset="-122"/>
                <a:ea typeface="汉仪晓波舒黑简" panose="00020600040101010101" charset="-122"/>
                <a:cs typeface="汉仪晓波舒黑简" panose="00020600040101010101" charset="-122"/>
                <a:sym typeface="+mn-ea"/>
              </a:endParaRPr>
            </a:p>
          </p:txBody>
        </p:sp>
      </p:grpSp>
      <p:grpSp>
        <p:nvGrpSpPr>
          <p:cNvPr id="47" name="Group 48" descr="e7d195523061f1c0f55f9af68525816972d868573ada39bc763F3977967589A5F92C178830C92595A6CE4D0132F8C206B2B04C416AAA86B7FD80AB023F78DAEB544E2F013E11B2B95AD21703D1C90034A379EC9026EFAAF5D8D3F6EDD7215B01D0409FDE2EB8F6E929173B8073E2301F364EE885D6D8697F6674C70ED10ED42D334E50A353488E95E90D50708BC427BA"/>
          <p:cNvGrpSpPr/>
          <p:nvPr>
            <p:custDataLst>
              <p:tags r:id="rId12"/>
            </p:custDataLst>
          </p:nvPr>
        </p:nvGrpSpPr>
        <p:grpSpPr>
          <a:xfrm rot="0">
            <a:off x="2224405" y="5317490"/>
            <a:ext cx="2340610" cy="1369060"/>
            <a:chOff x="2350623" y="1954336"/>
            <a:chExt cx="3348334" cy="6993947"/>
          </a:xfrm>
        </p:grpSpPr>
        <p:sp>
          <p:nvSpPr>
            <p:cNvPr id="48" name="TextBox 49"/>
            <p:cNvSpPr txBox="1"/>
            <p:nvPr>
              <p:custDataLst>
                <p:tags r:id="rId13"/>
              </p:custDataLst>
            </p:nvPr>
          </p:nvSpPr>
          <p:spPr>
            <a:xfrm>
              <a:off x="2350623" y="1954336"/>
              <a:ext cx="3348334" cy="2351861"/>
            </a:xfrm>
            <a:prstGeom prst="rect">
              <a:avLst/>
            </a:prstGeom>
            <a:noFill/>
          </p:spPr>
          <p:txBody>
            <a:bodyPr wrap="square" rtlCol="0">
              <a:spAutoFit/>
            </a:bodyPr>
            <a:p>
              <a:pPr algn="ctr"/>
              <a:r>
                <a:rPr lang="en-US" altLang="zh-CN" sz="2400" dirty="0">
                  <a:solidFill>
                    <a:schemeClr val="bg1"/>
                  </a:solidFill>
                  <a:latin typeface="楷体" panose="02010609060101010101" charset="-122"/>
                  <a:ea typeface="楷体" panose="02010609060101010101" charset="-122"/>
                  <a:cs typeface="楷体" panose="02010609060101010101" charset="-122"/>
                  <a:sym typeface="汉仪铸字木头人W" panose="00020600040101010101" charset="-122"/>
                </a:rPr>
                <a:t>-</a:t>
              </a:r>
              <a:r>
                <a:rPr lang="zh-CN" altLang="en-US" sz="2400" dirty="0">
                  <a:solidFill>
                    <a:schemeClr val="bg1"/>
                  </a:solidFill>
                  <a:latin typeface="楷体" panose="02010609060101010101" charset="-122"/>
                  <a:ea typeface="楷体" panose="02010609060101010101" charset="-122"/>
                  <a:cs typeface="楷体" panose="02010609060101010101" charset="-122"/>
                  <a:sym typeface="汉仪铸字木头人W" panose="00020600040101010101" charset="-122"/>
                </a:rPr>
                <a:t>第一阶段</a:t>
              </a:r>
              <a:r>
                <a:rPr lang="en-US" altLang="zh-CN" sz="2400" dirty="0">
                  <a:solidFill>
                    <a:schemeClr val="bg1"/>
                  </a:solidFill>
                  <a:latin typeface="楷体" panose="02010609060101010101" charset="-122"/>
                  <a:ea typeface="楷体" panose="02010609060101010101" charset="-122"/>
                  <a:cs typeface="楷体" panose="02010609060101010101" charset="-122"/>
                  <a:sym typeface="汉仪铸字木头人W" panose="00020600040101010101" charset="-122"/>
                </a:rPr>
                <a:t>-</a:t>
              </a:r>
              <a:endParaRPr lang="en-US" altLang="zh-CN" sz="2400" dirty="0">
                <a:solidFill>
                  <a:schemeClr val="bg1"/>
                </a:solidFill>
                <a:latin typeface="楷体" panose="02010609060101010101" charset="-122"/>
                <a:ea typeface="楷体" panose="02010609060101010101" charset="-122"/>
                <a:cs typeface="楷体" panose="02010609060101010101" charset="-122"/>
                <a:sym typeface="汉仪铸字木头人W" panose="00020600040101010101" charset="-122"/>
              </a:endParaRPr>
            </a:p>
          </p:txBody>
        </p:sp>
        <p:sp>
          <p:nvSpPr>
            <p:cNvPr id="49" name="Rectangle 50"/>
            <p:cNvSpPr/>
            <p:nvPr>
              <p:custDataLst>
                <p:tags r:id="rId14"/>
              </p:custDataLst>
            </p:nvPr>
          </p:nvSpPr>
          <p:spPr>
            <a:xfrm>
              <a:off x="2351531" y="4390539"/>
              <a:ext cx="3347426" cy="4557744"/>
            </a:xfrm>
            <a:prstGeom prst="rect">
              <a:avLst/>
            </a:prstGeom>
            <a:noFill/>
            <a:ln w="9525">
              <a:noFill/>
              <a:miter lim="800000"/>
            </a:ln>
          </p:spPr>
          <p:txBody>
            <a:bodyPr wrap="square" lIns="0" tIns="0" rIns="0" bIns="0" anchor="t" anchorCtr="0">
              <a:noAutofit/>
              <a:scene3d>
                <a:camera prst="orthographicFront"/>
                <a:lightRig rig="threePt" dir="t"/>
              </a:scene3d>
              <a:sp3d>
                <a:bevelT w="0" h="0"/>
              </a:sp3d>
            </a:bodyPr>
            <a:p>
              <a:pPr algn="ctr">
                <a:lnSpc>
                  <a:spcPct val="114000"/>
                </a:lnSpc>
                <a:buFont typeface="Arial" panose="020B0604020202020204" pitchFamily="34" charset="0"/>
                <a:buNone/>
              </a:pPr>
              <a:r>
                <a:rPr lang="en-US" altLang="en-US">
                  <a:solidFill>
                    <a:schemeClr val="bg1"/>
                  </a:solidFill>
                  <a:latin typeface="楷体" panose="02010609060101010101" charset="-122"/>
                  <a:ea typeface="楷体" panose="02010609060101010101" charset="-122"/>
                  <a:cs typeface="楷体" panose="02010609060101010101" charset="-122"/>
                  <a:sym typeface="+mn-ea"/>
                </a:rPr>
                <a:t>W1-2</a:t>
              </a:r>
              <a:r>
                <a:rPr lang="zh-CN" altLang="en-US">
                  <a:solidFill>
                    <a:schemeClr val="bg1"/>
                  </a:solidFill>
                  <a:latin typeface="楷体" panose="02010609060101010101" charset="-122"/>
                  <a:ea typeface="楷体" panose="02010609060101010101" charset="-122"/>
                  <a:cs typeface="楷体" panose="02010609060101010101" charset="-122"/>
                  <a:sym typeface="+mn-ea"/>
                </a:rPr>
                <a:t>阶段，完成项目所需数据的采集与清洗工作</a:t>
              </a:r>
              <a:endParaRPr lang="zh-CN" altLang="en-US" dirty="0">
                <a:solidFill>
                  <a:schemeClr val="bg1"/>
                </a:solidFill>
                <a:latin typeface="楷体" panose="02010609060101010101" charset="-122"/>
                <a:ea typeface="楷体" panose="02010609060101010101" charset="-122"/>
                <a:cs typeface="楷体" panose="02010609060101010101" charset="-122"/>
                <a:sym typeface="+mn-ea"/>
              </a:endParaRPr>
            </a:p>
          </p:txBody>
        </p:sp>
      </p:grpSp>
      <p:grpSp>
        <p:nvGrpSpPr>
          <p:cNvPr id="50" name="Group 48" descr="e7d195523061f1c0f55f9af68525816972d868573ada39bc763F3977967589A5F92C178830C92595A6CE4D0132F8C206B2B04C416AAA86B7FD80AB023F78DAEB544E2F013E11B2B95AD21703D1C90034A379EC9026EFAAF5D8D3F6EDD7215B01D0409FDE2EB8F6E929173B8073E2301F364EE885D6D8697F6674C70ED10ED42D334E50A353488E95E90D50708BC427BA"/>
          <p:cNvGrpSpPr/>
          <p:nvPr>
            <p:custDataLst>
              <p:tags r:id="rId15"/>
            </p:custDataLst>
          </p:nvPr>
        </p:nvGrpSpPr>
        <p:grpSpPr>
          <a:xfrm rot="0">
            <a:off x="2875280" y="1544320"/>
            <a:ext cx="2623609" cy="1690998"/>
            <a:chOff x="2381210" y="2295174"/>
            <a:chExt cx="3753853" cy="8644274"/>
          </a:xfrm>
        </p:grpSpPr>
        <p:sp>
          <p:nvSpPr>
            <p:cNvPr id="51" name="TextBox 49"/>
            <p:cNvSpPr txBox="1"/>
            <p:nvPr>
              <p:custDataLst>
                <p:tags r:id="rId16"/>
              </p:custDataLst>
            </p:nvPr>
          </p:nvSpPr>
          <p:spPr>
            <a:xfrm>
              <a:off x="2385753" y="2295174"/>
              <a:ext cx="3749310" cy="2353407"/>
            </a:xfrm>
            <a:prstGeom prst="rect">
              <a:avLst/>
            </a:prstGeom>
            <a:noFill/>
          </p:spPr>
          <p:txBody>
            <a:bodyPr wrap="square" rtlCol="0">
              <a:spAutoFit/>
            </a:bodyPr>
            <a:p>
              <a:pPr algn="ctr"/>
              <a:r>
                <a:rPr lang="en-US" altLang="zh-CN" sz="2400" dirty="0">
                  <a:solidFill>
                    <a:schemeClr val="bg1"/>
                  </a:solidFill>
                  <a:latin typeface="楷体" panose="02010609060101010101" charset="-122"/>
                  <a:ea typeface="楷体" panose="02010609060101010101" charset="-122"/>
                  <a:cs typeface="楷体" panose="02010609060101010101" charset="-122"/>
                  <a:sym typeface="汉仪铸字木头人W" panose="00020600040101010101" charset="-122"/>
                </a:rPr>
                <a:t>-</a:t>
              </a:r>
              <a:r>
                <a:rPr lang="zh-CN" altLang="en-US" sz="2400" dirty="0">
                  <a:solidFill>
                    <a:schemeClr val="bg1"/>
                  </a:solidFill>
                  <a:latin typeface="楷体" panose="02010609060101010101" charset="-122"/>
                  <a:ea typeface="楷体" panose="02010609060101010101" charset="-122"/>
                  <a:cs typeface="楷体" panose="02010609060101010101" charset="-122"/>
                  <a:sym typeface="汉仪铸字木头人W" panose="00020600040101010101" charset="-122"/>
                </a:rPr>
                <a:t>第三阶段</a:t>
              </a:r>
              <a:r>
                <a:rPr lang="en-US" altLang="zh-CN" sz="2400" dirty="0">
                  <a:solidFill>
                    <a:schemeClr val="bg1"/>
                  </a:solidFill>
                  <a:latin typeface="楷体" panose="02010609060101010101" charset="-122"/>
                  <a:ea typeface="楷体" panose="02010609060101010101" charset="-122"/>
                  <a:cs typeface="楷体" panose="02010609060101010101" charset="-122"/>
                  <a:sym typeface="汉仪铸字木头人W" panose="00020600040101010101" charset="-122"/>
                </a:rPr>
                <a:t>-</a:t>
              </a:r>
              <a:endParaRPr lang="en-US" altLang="zh-CN" sz="2400" dirty="0">
                <a:solidFill>
                  <a:schemeClr val="bg1"/>
                </a:solidFill>
                <a:latin typeface="楷体" panose="02010609060101010101" charset="-122"/>
                <a:ea typeface="楷体" panose="02010609060101010101" charset="-122"/>
                <a:cs typeface="楷体" panose="02010609060101010101" charset="-122"/>
                <a:sym typeface="汉仪铸字木头人W" panose="00020600040101010101" charset="-122"/>
              </a:endParaRPr>
            </a:p>
          </p:txBody>
        </p:sp>
        <p:sp>
          <p:nvSpPr>
            <p:cNvPr id="52" name="Rectangle 50"/>
            <p:cNvSpPr/>
            <p:nvPr>
              <p:custDataLst>
                <p:tags r:id="rId17"/>
              </p:custDataLst>
            </p:nvPr>
          </p:nvSpPr>
          <p:spPr>
            <a:xfrm>
              <a:off x="2381210" y="4671269"/>
              <a:ext cx="3750521" cy="6268179"/>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p>
              <a:pPr algn="ctr">
                <a:lnSpc>
                  <a:spcPct val="114000"/>
                </a:lnSpc>
                <a:buFont typeface="Arial" panose="020B0604020202020204" pitchFamily="34" charset="0"/>
                <a:buNone/>
              </a:pPr>
              <a:r>
                <a:rPr lang="en-US" altLang="en-US">
                  <a:solidFill>
                    <a:schemeClr val="bg1"/>
                  </a:solidFill>
                  <a:latin typeface="楷体" panose="02010609060101010101" charset="-122"/>
                  <a:ea typeface="楷体" panose="02010609060101010101" charset="-122"/>
                  <a:cs typeface="楷体" panose="02010609060101010101" charset="-122"/>
                  <a:sym typeface="+mn-ea"/>
                </a:rPr>
                <a:t>W6-8</a:t>
              </a:r>
              <a:r>
                <a:rPr lang="zh-CN" altLang="en-US">
                  <a:solidFill>
                    <a:schemeClr val="bg1"/>
                  </a:solidFill>
                  <a:latin typeface="楷体" panose="02010609060101010101" charset="-122"/>
                  <a:ea typeface="楷体" panose="02010609060101010101" charset="-122"/>
                  <a:cs typeface="楷体" panose="02010609060101010101" charset="-122"/>
                  <a:sym typeface="+mn-ea"/>
                </a:rPr>
                <a:t>阶段，优化推理模式，</a:t>
              </a:r>
              <a:r>
                <a:rPr lang="zh-CN" altLang="en-US">
                  <a:solidFill>
                    <a:schemeClr val="bg1"/>
                  </a:solidFill>
                  <a:latin typeface="楷体" panose="02010609060101010101" charset="-122"/>
                  <a:ea typeface="楷体" panose="02010609060101010101" charset="-122"/>
                  <a:cs typeface="楷体" panose="02010609060101010101" charset="-122"/>
                  <a:sym typeface="+mn-ea"/>
                </a:rPr>
                <a:t>使用</a:t>
              </a:r>
              <a:r>
                <a:rPr lang="en-US" altLang="zh-CN">
                  <a:solidFill>
                    <a:schemeClr val="bg1"/>
                  </a:solidFill>
                  <a:latin typeface="楷体" panose="02010609060101010101" charset="-122"/>
                  <a:ea typeface="楷体" panose="02010609060101010101" charset="-122"/>
                  <a:cs typeface="楷体" panose="02010609060101010101" charset="-122"/>
                  <a:sym typeface="+mn-ea"/>
                </a:rPr>
                <a:t>FastAPI</a:t>
              </a:r>
              <a:r>
                <a:rPr lang="zh-CN" altLang="en-US">
                  <a:solidFill>
                    <a:schemeClr val="bg1"/>
                  </a:solidFill>
                  <a:latin typeface="楷体" panose="02010609060101010101" charset="-122"/>
                  <a:ea typeface="楷体" panose="02010609060101010101" charset="-122"/>
                  <a:cs typeface="楷体" panose="02010609060101010101" charset="-122"/>
                  <a:sym typeface="+mn-ea"/>
                </a:rPr>
                <a:t>框架</a:t>
              </a:r>
              <a:r>
                <a:rPr lang="zh-CN" altLang="en-US">
                  <a:solidFill>
                    <a:schemeClr val="bg1"/>
                  </a:solidFill>
                  <a:latin typeface="楷体" panose="02010609060101010101" charset="-122"/>
                  <a:ea typeface="楷体" panose="02010609060101010101" charset="-122"/>
                  <a:cs typeface="楷体" panose="02010609060101010101" charset="-122"/>
                  <a:sym typeface="+mn-ea"/>
                </a:rPr>
                <a:t>开发</a:t>
              </a:r>
              <a:r>
                <a:rPr lang="en-US" altLang="zh-CN">
                  <a:solidFill>
                    <a:schemeClr val="bg1"/>
                  </a:solidFill>
                  <a:latin typeface="楷体" panose="02010609060101010101" charset="-122"/>
                  <a:ea typeface="楷体" panose="02010609060101010101" charset="-122"/>
                  <a:cs typeface="楷体" panose="02010609060101010101" charset="-122"/>
                  <a:sym typeface="+mn-ea"/>
                </a:rPr>
                <a:t>API</a:t>
              </a:r>
              <a:r>
                <a:rPr lang="zh-CN" altLang="en-US">
                  <a:solidFill>
                    <a:schemeClr val="bg1"/>
                  </a:solidFill>
                  <a:latin typeface="楷体" panose="02010609060101010101" charset="-122"/>
                  <a:ea typeface="楷体" panose="02010609060101010101" charset="-122"/>
                  <a:cs typeface="楷体" panose="02010609060101010101" charset="-122"/>
                  <a:sym typeface="+mn-ea"/>
                </a:rPr>
                <a:t>接口。</a:t>
              </a:r>
              <a:endParaRPr lang="zh-CN" altLang="en-US">
                <a:solidFill>
                  <a:schemeClr val="bg1"/>
                </a:solidFill>
                <a:latin typeface="楷体" panose="02010609060101010101" charset="-122"/>
                <a:ea typeface="楷体" panose="02010609060101010101" charset="-122"/>
                <a:cs typeface="楷体" panose="02010609060101010101" charset="-122"/>
              </a:endParaRPr>
            </a:p>
            <a:p>
              <a:pPr algn="ctr">
                <a:lnSpc>
                  <a:spcPct val="114000"/>
                </a:lnSpc>
                <a:buFont typeface="Arial" panose="020B0604020202020204" pitchFamily="34" charset="0"/>
                <a:buNone/>
              </a:pPr>
              <a:r>
                <a:rPr lang="zh-CN" altLang="en-US" sz="1600" dirty="0">
                  <a:solidFill>
                    <a:schemeClr val="bg1"/>
                  </a:solidFill>
                  <a:latin typeface="楷体" panose="02010609060101010101" charset="-122"/>
                  <a:ea typeface="楷体" panose="02010609060101010101" charset="-122"/>
                  <a:cs typeface="楷体" panose="02010609060101010101" charset="-122"/>
                  <a:sym typeface="+mn-ea"/>
                </a:rPr>
                <a:t> </a:t>
              </a:r>
              <a:endParaRPr lang="zh-CN" altLang="en-US" sz="1600" dirty="0">
                <a:solidFill>
                  <a:schemeClr val="bg1"/>
                </a:solidFill>
                <a:latin typeface="楷体" panose="02010609060101010101" charset="-122"/>
                <a:ea typeface="楷体" panose="02010609060101010101" charset="-122"/>
                <a:cs typeface="楷体" panose="02010609060101010101" charset="-122"/>
                <a:sym typeface="+mn-ea"/>
              </a:endParaRPr>
            </a:p>
          </p:txBody>
        </p:sp>
      </p:grpSp>
      <p:grpSp>
        <p:nvGrpSpPr>
          <p:cNvPr id="53" name="Group 48" descr="e7d195523061f1c0f55f9af68525816972d868573ada39bc763F3977967589A5F92C178830C92595A6CE4D0132F8C206B2B04C416AAA86B7FD80AB023F78DAEB544E2F013E11B2B95AD21703D1C90034A379EC9026EFAAF5D8D3F6EDD7215B01D0409FDE2EB8F6E929173B8073E2301F364EE885D6D8697F6674C70ED10ED42D334E50A353488E95E90D50708BC427BA"/>
          <p:cNvGrpSpPr/>
          <p:nvPr>
            <p:custDataLst>
              <p:tags r:id="rId18"/>
            </p:custDataLst>
          </p:nvPr>
        </p:nvGrpSpPr>
        <p:grpSpPr>
          <a:xfrm rot="0">
            <a:off x="5847080" y="3562350"/>
            <a:ext cx="1965960" cy="1500389"/>
            <a:chOff x="2872740" y="2032156"/>
            <a:chExt cx="2812891" cy="7661439"/>
          </a:xfrm>
        </p:grpSpPr>
        <p:sp>
          <p:nvSpPr>
            <p:cNvPr id="54" name="TextBox 49"/>
            <p:cNvSpPr txBox="1"/>
            <p:nvPr>
              <p:custDataLst>
                <p:tags r:id="rId19"/>
              </p:custDataLst>
            </p:nvPr>
          </p:nvSpPr>
          <p:spPr>
            <a:xfrm>
              <a:off x="2872740" y="2032156"/>
              <a:ext cx="2812891" cy="2350813"/>
            </a:xfrm>
            <a:prstGeom prst="rect">
              <a:avLst/>
            </a:prstGeom>
            <a:noFill/>
          </p:spPr>
          <p:txBody>
            <a:bodyPr wrap="square" rtlCol="0">
              <a:spAutoFit/>
            </a:bodyPr>
            <a:p>
              <a:pPr algn="ctr"/>
              <a:r>
                <a:rPr lang="en-US" altLang="zh-CN" sz="2400" dirty="0">
                  <a:solidFill>
                    <a:schemeClr val="bg1"/>
                  </a:solidFill>
                  <a:latin typeface="楷体" panose="02010609060101010101" charset="-122"/>
                  <a:ea typeface="楷体" panose="02010609060101010101" charset="-122"/>
                  <a:cs typeface="楷体" panose="02010609060101010101" charset="-122"/>
                  <a:sym typeface="汉仪铸字木头人W" panose="00020600040101010101" charset="-122"/>
                </a:rPr>
                <a:t>-</a:t>
              </a:r>
              <a:r>
                <a:rPr lang="zh-CN" altLang="en-US" sz="2400" dirty="0">
                  <a:solidFill>
                    <a:schemeClr val="bg1"/>
                  </a:solidFill>
                  <a:latin typeface="楷体" panose="02010609060101010101" charset="-122"/>
                  <a:ea typeface="楷体" panose="02010609060101010101" charset="-122"/>
                  <a:cs typeface="楷体" panose="02010609060101010101" charset="-122"/>
                  <a:sym typeface="汉仪铸字木头人W" panose="00020600040101010101" charset="-122"/>
                </a:rPr>
                <a:t>第四阶段</a:t>
              </a:r>
              <a:r>
                <a:rPr lang="en-US" altLang="zh-CN" sz="2400" dirty="0">
                  <a:solidFill>
                    <a:schemeClr val="bg1"/>
                  </a:solidFill>
                  <a:latin typeface="楷体" panose="02010609060101010101" charset="-122"/>
                  <a:ea typeface="楷体" panose="02010609060101010101" charset="-122"/>
                  <a:cs typeface="楷体" panose="02010609060101010101" charset="-122"/>
                  <a:sym typeface="汉仪铸字木头人W" panose="00020600040101010101" charset="-122"/>
                </a:rPr>
                <a:t>-</a:t>
              </a:r>
              <a:endParaRPr lang="en-US" altLang="zh-CN" sz="2400" dirty="0">
                <a:solidFill>
                  <a:schemeClr val="bg1"/>
                </a:solidFill>
                <a:latin typeface="楷体" panose="02010609060101010101" charset="-122"/>
                <a:ea typeface="楷体" panose="02010609060101010101" charset="-122"/>
                <a:cs typeface="楷体" panose="02010609060101010101" charset="-122"/>
                <a:sym typeface="汉仪铸字木头人W" panose="00020600040101010101" charset="-122"/>
              </a:endParaRPr>
            </a:p>
          </p:txBody>
        </p:sp>
        <p:sp>
          <p:nvSpPr>
            <p:cNvPr id="55" name="Rectangle 50"/>
            <p:cNvSpPr/>
            <p:nvPr>
              <p:custDataLst>
                <p:tags r:id="rId20"/>
              </p:custDataLst>
            </p:nvPr>
          </p:nvSpPr>
          <p:spPr>
            <a:xfrm>
              <a:off x="2872740" y="4392106"/>
              <a:ext cx="2812891" cy="5301489"/>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p>
              <a:pPr algn="l">
                <a:lnSpc>
                  <a:spcPct val="125000"/>
                </a:lnSpc>
              </a:pPr>
              <a:r>
                <a:rPr lang="en-US" altLang="en-US">
                  <a:solidFill>
                    <a:schemeClr val="bg1"/>
                  </a:solidFill>
                  <a:latin typeface="楷体" panose="02010609060101010101" charset="-122"/>
                  <a:ea typeface="楷体" panose="02010609060101010101" charset="-122"/>
                  <a:cs typeface="楷体" panose="02010609060101010101" charset="-122"/>
                  <a:sym typeface="+mn-ea"/>
                </a:rPr>
                <a:t>W9-12</a:t>
              </a:r>
              <a:r>
                <a:rPr lang="zh-CN" altLang="en-US">
                  <a:solidFill>
                    <a:schemeClr val="bg1"/>
                  </a:solidFill>
                  <a:latin typeface="楷体" panose="02010609060101010101" charset="-122"/>
                  <a:ea typeface="楷体" panose="02010609060101010101" charset="-122"/>
                  <a:cs typeface="楷体" panose="02010609060101010101" charset="-122"/>
                  <a:sym typeface="+mn-ea"/>
                </a:rPr>
                <a:t>阶段，进行浏览器插件的集成测试。</a:t>
              </a:r>
              <a:endParaRPr lang="zh-CN" altLang="en-US" dirty="0">
                <a:solidFill>
                  <a:schemeClr val="bg1"/>
                </a:solidFill>
                <a:latin typeface="楷体" panose="02010609060101010101" charset="-122"/>
                <a:ea typeface="楷体" panose="02010609060101010101" charset="-122"/>
                <a:cs typeface="楷体" panose="02010609060101010101" charset="-122"/>
                <a:sym typeface="+mn-ea"/>
              </a:endParaRPr>
            </a:p>
          </p:txBody>
        </p:sp>
      </p:grpSp>
      <p:sp>
        <p:nvSpPr>
          <p:cNvPr id="56" name="文本框 55"/>
          <p:cNvSpPr txBox="1"/>
          <p:nvPr/>
        </p:nvSpPr>
        <p:spPr>
          <a:xfrm>
            <a:off x="9467215" y="2713355"/>
            <a:ext cx="1951990" cy="521970"/>
          </a:xfrm>
          <a:prstGeom prst="rect">
            <a:avLst/>
          </a:prstGeom>
          <a:noFill/>
        </p:spPr>
        <p:txBody>
          <a:bodyPr wrap="square" rtlCol="0">
            <a:spAutoFit/>
          </a:bodyPr>
          <a:p>
            <a:r>
              <a:rPr lang="en-US" altLang="zh-CN" sz="2800" dirty="0">
                <a:solidFill>
                  <a:schemeClr val="bg1"/>
                </a:solidFill>
                <a:latin typeface="楷体" panose="02010609060101010101" charset="-122"/>
                <a:ea typeface="楷体" panose="02010609060101010101" charset="-122"/>
                <a:sym typeface="汉仪铸字木头人W" panose="00020600040101010101" charset="-122"/>
              </a:rPr>
              <a:t> </a:t>
            </a:r>
            <a:r>
              <a:rPr lang="zh-CN" altLang="en-US" sz="2800" dirty="0">
                <a:solidFill>
                  <a:schemeClr val="bg1"/>
                </a:solidFill>
                <a:latin typeface="楷体" panose="02010609060101010101" charset="-122"/>
                <a:ea typeface="楷体" panose="02010609060101010101" charset="-122"/>
                <a:sym typeface="汉仪铸字木头人W" panose="00020600040101010101" charset="-122"/>
              </a:rPr>
              <a:t>最终目标</a:t>
            </a:r>
            <a:endParaRPr lang="zh-CN" altLang="en-US" sz="2800">
              <a:latin typeface="楷体" panose="02010609060101010101" charset="-122"/>
              <a:ea typeface="楷体" panose="02010609060101010101" charset="-122"/>
            </a:endParaRPr>
          </a:p>
        </p:txBody>
      </p:sp>
      <p:sp>
        <p:nvSpPr>
          <p:cNvPr id="57" name="文本框 56"/>
          <p:cNvSpPr txBox="1"/>
          <p:nvPr/>
        </p:nvSpPr>
        <p:spPr>
          <a:xfrm>
            <a:off x="9052560" y="3509645"/>
            <a:ext cx="2781300" cy="2799715"/>
          </a:xfrm>
          <a:prstGeom prst="rect">
            <a:avLst/>
          </a:prstGeom>
          <a:noFill/>
        </p:spPr>
        <p:txBody>
          <a:bodyPr wrap="square" rtlCol="0">
            <a:noAutofit/>
          </a:bodyPr>
          <a:p>
            <a:r>
              <a:rPr lang="zh-CN" altLang="en-US">
                <a:solidFill>
                  <a:schemeClr val="bg1"/>
                </a:solidFill>
                <a:latin typeface="楷体" panose="02010609060101010101" charset="-122"/>
                <a:ea typeface="楷体" panose="02010609060101010101" charset="-122"/>
              </a:rPr>
              <a:t>为提升新闻信息环境的健康度、增强公众媒介素养、辅助专业人员进行内容核查带来显著的社会价值和应用价值；</a:t>
            </a:r>
            <a:endParaRPr lang="zh-CN" altLang="en-US">
              <a:solidFill>
                <a:schemeClr val="bg1"/>
              </a:solidFill>
              <a:latin typeface="楷体" panose="02010609060101010101" charset="-122"/>
              <a:ea typeface="楷体" panose="02010609060101010101" charset="-122"/>
            </a:endParaRPr>
          </a:p>
          <a:p>
            <a:endParaRPr lang="zh-CN" altLang="en-US">
              <a:solidFill>
                <a:schemeClr val="bg1"/>
              </a:solidFill>
              <a:latin typeface="楷体" panose="02010609060101010101" charset="-122"/>
              <a:ea typeface="楷体" panose="02010609060101010101" charset="-122"/>
            </a:endParaRPr>
          </a:p>
          <a:p>
            <a:r>
              <a:rPr lang="zh-CN" altLang="en-US">
                <a:solidFill>
                  <a:schemeClr val="bg1"/>
                </a:solidFill>
                <a:latin typeface="楷体" panose="02010609060101010101" charset="-122"/>
                <a:ea typeface="楷体" panose="02010609060101010101" charset="-122"/>
              </a:rPr>
              <a:t>在中国大学生服务外包创新创业大赛中取得优异成绩。</a:t>
            </a:r>
            <a:endParaRPr lang="zh-CN" altLang="en-US">
              <a:solidFill>
                <a:schemeClr val="bg1"/>
              </a:solidFill>
              <a:latin typeface="楷体" panose="02010609060101010101" charset="-122"/>
              <a:ea typeface="楷体" panose="02010609060101010101" charset="-122"/>
            </a:endParaRPr>
          </a:p>
        </p:txBody>
      </p:sp>
    </p:spTree>
    <p:custDataLst>
      <p:tags r:id="rId21"/>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37"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anim calcmode="lin" valueType="num">
                                      <p:cBhvr>
                                        <p:cTn id="12" dur="500" fill="hold"/>
                                        <p:tgtEl>
                                          <p:spTgt spid="37"/>
                                        </p:tgtEl>
                                        <p:attrNameLst>
                                          <p:attrName>ppt_x</p:attrName>
                                        </p:attrNameLst>
                                      </p:cBhvr>
                                      <p:tavLst>
                                        <p:tav tm="0">
                                          <p:val>
                                            <p:strVal val="#ppt_x"/>
                                          </p:val>
                                        </p:tav>
                                        <p:tav tm="100000">
                                          <p:val>
                                            <p:strVal val="#ppt_x"/>
                                          </p:val>
                                        </p:tav>
                                      </p:tavLst>
                                    </p:anim>
                                    <p:anim calcmode="lin" valueType="num">
                                      <p:cBhvr>
                                        <p:cTn id="13" dur="450" decel="100000" fill="hold"/>
                                        <p:tgtEl>
                                          <p:spTgt spid="37"/>
                                        </p:tgtEl>
                                        <p:attrNameLst>
                                          <p:attrName>ppt_y</p:attrName>
                                        </p:attrNameLst>
                                      </p:cBhvr>
                                      <p:tavLst>
                                        <p:tav tm="0">
                                          <p:val>
                                            <p:strVal val="#ppt_y+1"/>
                                          </p:val>
                                        </p:tav>
                                        <p:tav tm="100000">
                                          <p:val>
                                            <p:strVal val="#ppt_y-.03"/>
                                          </p:val>
                                        </p:tav>
                                      </p:tavLst>
                                    </p:anim>
                                    <p:anim calcmode="lin" valueType="num">
                                      <p:cBhvr>
                                        <p:cTn id="14" dur="50" accel="100000" fill="hold">
                                          <p:stCondLst>
                                            <p:cond delay="450"/>
                                          </p:stCondLst>
                                        </p:cTn>
                                        <p:tgtEl>
                                          <p:spTgt spid="37"/>
                                        </p:tgtEl>
                                        <p:attrNameLst>
                                          <p:attrName>ppt_y</p:attrName>
                                        </p:attrNameLst>
                                      </p:cBhvr>
                                      <p:tavLst>
                                        <p:tav tm="0">
                                          <p:val>
                                            <p:strVal val="#ppt_y-.03"/>
                                          </p:val>
                                        </p:tav>
                                        <p:tav tm="100000">
                                          <p:val>
                                            <p:strVal val="#ppt_y"/>
                                          </p:val>
                                        </p:tav>
                                      </p:tavLst>
                                    </p:anim>
                                  </p:childTnLst>
                                </p:cTn>
                              </p:par>
                            </p:childTnLst>
                          </p:cTn>
                        </p:par>
                        <p:par>
                          <p:cTn id="15" fill="hold">
                            <p:stCondLst>
                              <p:cond delay="1000"/>
                            </p:stCondLst>
                            <p:childTnLst>
                              <p:par>
                                <p:cTn id="16" presetID="3" presetClass="entr" presetSubtype="10" fill="hold" nodeType="after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blinds(horizontal)">
                                      <p:cBhvr>
                                        <p:cTn id="18" dur="500"/>
                                        <p:tgtEl>
                                          <p:spTgt spid="47"/>
                                        </p:tgtEl>
                                      </p:cBhvr>
                                    </p:animEffect>
                                  </p:childTnLst>
                                </p:cTn>
                              </p:par>
                            </p:childTnLst>
                          </p:cTn>
                        </p:par>
                        <p:par>
                          <p:cTn id="19" fill="hold">
                            <p:stCondLst>
                              <p:cond delay="1500"/>
                            </p:stCondLst>
                            <p:childTnLst>
                              <p:par>
                                <p:cTn id="20" presetID="37" presetClass="entr" presetSubtype="0" fill="hold" grpId="0" nodeType="after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anim calcmode="lin" valueType="num">
                                      <p:cBhvr>
                                        <p:cTn id="23" dur="500" fill="hold"/>
                                        <p:tgtEl>
                                          <p:spTgt spid="32"/>
                                        </p:tgtEl>
                                        <p:attrNameLst>
                                          <p:attrName>ppt_x</p:attrName>
                                        </p:attrNameLst>
                                      </p:cBhvr>
                                      <p:tavLst>
                                        <p:tav tm="0">
                                          <p:val>
                                            <p:strVal val="#ppt_x"/>
                                          </p:val>
                                        </p:tav>
                                        <p:tav tm="100000">
                                          <p:val>
                                            <p:strVal val="#ppt_x"/>
                                          </p:val>
                                        </p:tav>
                                      </p:tavLst>
                                    </p:anim>
                                    <p:anim calcmode="lin" valueType="num">
                                      <p:cBhvr>
                                        <p:cTn id="24" dur="450" decel="100000" fill="hold"/>
                                        <p:tgtEl>
                                          <p:spTgt spid="32"/>
                                        </p:tgtEl>
                                        <p:attrNameLst>
                                          <p:attrName>ppt_y</p:attrName>
                                        </p:attrNameLst>
                                      </p:cBhvr>
                                      <p:tavLst>
                                        <p:tav tm="0">
                                          <p:val>
                                            <p:strVal val="#ppt_y+1"/>
                                          </p:val>
                                        </p:tav>
                                        <p:tav tm="100000">
                                          <p:val>
                                            <p:strVal val="#ppt_y-.03"/>
                                          </p:val>
                                        </p:tav>
                                      </p:tavLst>
                                    </p:anim>
                                    <p:anim calcmode="lin" valueType="num">
                                      <p:cBhvr>
                                        <p:cTn id="25" dur="50" accel="100000" fill="hold">
                                          <p:stCondLst>
                                            <p:cond delay="450"/>
                                          </p:stCondLst>
                                        </p:cTn>
                                        <p:tgtEl>
                                          <p:spTgt spid="32"/>
                                        </p:tgtEl>
                                        <p:attrNameLst>
                                          <p:attrName>ppt_y</p:attrName>
                                        </p:attrNameLst>
                                      </p:cBhvr>
                                      <p:tavLst>
                                        <p:tav tm="0">
                                          <p:val>
                                            <p:strVal val="#ppt_y-.03"/>
                                          </p:val>
                                        </p:tav>
                                        <p:tav tm="100000">
                                          <p:val>
                                            <p:strVal val="#ppt_y"/>
                                          </p:val>
                                        </p:tav>
                                      </p:tavLst>
                                    </p:anim>
                                  </p:childTnLst>
                                </p:cTn>
                              </p:par>
                            </p:childTnLst>
                          </p:cTn>
                        </p:par>
                        <p:par>
                          <p:cTn id="26" fill="hold">
                            <p:stCondLst>
                              <p:cond delay="2000"/>
                            </p:stCondLst>
                            <p:childTnLst>
                              <p:par>
                                <p:cTn id="27" presetID="3" presetClass="entr" presetSubtype="10" fill="hold" nodeType="after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blinds(horizontal)">
                                      <p:cBhvr>
                                        <p:cTn id="29" dur="500"/>
                                        <p:tgtEl>
                                          <p:spTgt spid="40"/>
                                        </p:tgtEl>
                                      </p:cBhvr>
                                    </p:animEffect>
                                  </p:childTnLst>
                                </p:cTn>
                              </p:par>
                            </p:childTnLst>
                          </p:cTn>
                        </p:par>
                        <p:par>
                          <p:cTn id="30" fill="hold">
                            <p:stCondLst>
                              <p:cond delay="2500"/>
                            </p:stCondLst>
                            <p:childTnLst>
                              <p:par>
                                <p:cTn id="31" presetID="37" presetClass="entr" presetSubtype="0" fill="hold" grpId="0"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anim calcmode="lin" valueType="num">
                                      <p:cBhvr>
                                        <p:cTn id="34" dur="500" fill="hold"/>
                                        <p:tgtEl>
                                          <p:spTgt spid="33"/>
                                        </p:tgtEl>
                                        <p:attrNameLst>
                                          <p:attrName>ppt_x</p:attrName>
                                        </p:attrNameLst>
                                      </p:cBhvr>
                                      <p:tavLst>
                                        <p:tav tm="0">
                                          <p:val>
                                            <p:strVal val="#ppt_x"/>
                                          </p:val>
                                        </p:tav>
                                        <p:tav tm="100000">
                                          <p:val>
                                            <p:strVal val="#ppt_x"/>
                                          </p:val>
                                        </p:tav>
                                      </p:tavLst>
                                    </p:anim>
                                    <p:anim calcmode="lin" valueType="num">
                                      <p:cBhvr>
                                        <p:cTn id="35" dur="450" decel="100000" fill="hold"/>
                                        <p:tgtEl>
                                          <p:spTgt spid="33"/>
                                        </p:tgtEl>
                                        <p:attrNameLst>
                                          <p:attrName>ppt_y</p:attrName>
                                        </p:attrNameLst>
                                      </p:cBhvr>
                                      <p:tavLst>
                                        <p:tav tm="0">
                                          <p:val>
                                            <p:strVal val="#ppt_y+1"/>
                                          </p:val>
                                        </p:tav>
                                        <p:tav tm="100000">
                                          <p:val>
                                            <p:strVal val="#ppt_y-.03"/>
                                          </p:val>
                                        </p:tav>
                                      </p:tavLst>
                                    </p:anim>
                                    <p:anim calcmode="lin" valueType="num">
                                      <p:cBhvr>
                                        <p:cTn id="36" dur="50" accel="100000" fill="hold">
                                          <p:stCondLst>
                                            <p:cond delay="450"/>
                                          </p:stCondLst>
                                        </p:cTn>
                                        <p:tgtEl>
                                          <p:spTgt spid="33"/>
                                        </p:tgtEl>
                                        <p:attrNameLst>
                                          <p:attrName>ppt_y</p:attrName>
                                        </p:attrNameLst>
                                      </p:cBhvr>
                                      <p:tavLst>
                                        <p:tav tm="0">
                                          <p:val>
                                            <p:strVal val="#ppt_y-.03"/>
                                          </p:val>
                                        </p:tav>
                                        <p:tav tm="100000">
                                          <p:val>
                                            <p:strVal val="#ppt_y"/>
                                          </p:val>
                                        </p:tav>
                                      </p:tavLst>
                                    </p:anim>
                                  </p:childTnLst>
                                </p:cTn>
                              </p:par>
                            </p:childTnLst>
                          </p:cTn>
                        </p:par>
                        <p:par>
                          <p:cTn id="37" fill="hold">
                            <p:stCondLst>
                              <p:cond delay="3000"/>
                            </p:stCondLst>
                            <p:childTnLst>
                              <p:par>
                                <p:cTn id="38" presetID="3" presetClass="entr" presetSubtype="10" fill="hold" nodeType="after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blinds(horizontal)">
                                      <p:cBhvr>
                                        <p:cTn id="40" dur="500"/>
                                        <p:tgtEl>
                                          <p:spTgt spid="50"/>
                                        </p:tgtEl>
                                      </p:cBhvr>
                                    </p:animEffect>
                                  </p:childTnLst>
                                </p:cTn>
                              </p:par>
                            </p:childTnLst>
                          </p:cTn>
                        </p:par>
                        <p:par>
                          <p:cTn id="41" fill="hold">
                            <p:stCondLst>
                              <p:cond delay="3500"/>
                            </p:stCondLst>
                            <p:childTnLst>
                              <p:par>
                                <p:cTn id="42" presetID="37" presetClass="entr" presetSubtype="0" fill="hold" grpId="0" nodeType="after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anim calcmode="lin" valueType="num">
                                      <p:cBhvr>
                                        <p:cTn id="45" dur="500" fill="hold"/>
                                        <p:tgtEl>
                                          <p:spTgt spid="34"/>
                                        </p:tgtEl>
                                        <p:attrNameLst>
                                          <p:attrName>ppt_x</p:attrName>
                                        </p:attrNameLst>
                                      </p:cBhvr>
                                      <p:tavLst>
                                        <p:tav tm="0">
                                          <p:val>
                                            <p:strVal val="#ppt_x"/>
                                          </p:val>
                                        </p:tav>
                                        <p:tav tm="100000">
                                          <p:val>
                                            <p:strVal val="#ppt_x"/>
                                          </p:val>
                                        </p:tav>
                                      </p:tavLst>
                                    </p:anim>
                                    <p:anim calcmode="lin" valueType="num">
                                      <p:cBhvr>
                                        <p:cTn id="46" dur="450" decel="100000" fill="hold"/>
                                        <p:tgtEl>
                                          <p:spTgt spid="34"/>
                                        </p:tgtEl>
                                        <p:attrNameLst>
                                          <p:attrName>ppt_y</p:attrName>
                                        </p:attrNameLst>
                                      </p:cBhvr>
                                      <p:tavLst>
                                        <p:tav tm="0">
                                          <p:val>
                                            <p:strVal val="#ppt_y+1"/>
                                          </p:val>
                                        </p:tav>
                                        <p:tav tm="100000">
                                          <p:val>
                                            <p:strVal val="#ppt_y-.03"/>
                                          </p:val>
                                        </p:tav>
                                      </p:tavLst>
                                    </p:anim>
                                    <p:anim calcmode="lin" valueType="num">
                                      <p:cBhvr>
                                        <p:cTn id="47" dur="50" accel="100000" fill="hold">
                                          <p:stCondLst>
                                            <p:cond delay="450"/>
                                          </p:stCondLst>
                                        </p:cTn>
                                        <p:tgtEl>
                                          <p:spTgt spid="34"/>
                                        </p:tgtEl>
                                        <p:attrNameLst>
                                          <p:attrName>ppt_y</p:attrName>
                                        </p:attrNameLst>
                                      </p:cBhvr>
                                      <p:tavLst>
                                        <p:tav tm="0">
                                          <p:val>
                                            <p:strVal val="#ppt_y-.03"/>
                                          </p:val>
                                        </p:tav>
                                        <p:tav tm="100000">
                                          <p:val>
                                            <p:strVal val="#ppt_y"/>
                                          </p:val>
                                        </p:tav>
                                      </p:tavLst>
                                    </p:anim>
                                  </p:childTnLst>
                                </p:cTn>
                              </p:par>
                            </p:childTnLst>
                          </p:cTn>
                        </p:par>
                        <p:par>
                          <p:cTn id="48" fill="hold">
                            <p:stCondLst>
                              <p:cond delay="4000"/>
                            </p:stCondLst>
                            <p:childTnLst>
                              <p:par>
                                <p:cTn id="49" presetID="3" presetClass="entr" presetSubtype="10" fill="hold" nodeType="afterEffect">
                                  <p:stCondLst>
                                    <p:cond delay="0"/>
                                  </p:stCondLst>
                                  <p:childTnLst>
                                    <p:set>
                                      <p:cBhvr>
                                        <p:cTn id="50" dur="1" fill="hold">
                                          <p:stCondLst>
                                            <p:cond delay="0"/>
                                          </p:stCondLst>
                                        </p:cTn>
                                        <p:tgtEl>
                                          <p:spTgt spid="53"/>
                                        </p:tgtEl>
                                        <p:attrNameLst>
                                          <p:attrName>style.visibility</p:attrName>
                                        </p:attrNameLst>
                                      </p:cBhvr>
                                      <p:to>
                                        <p:strVal val="visible"/>
                                      </p:to>
                                    </p:set>
                                    <p:animEffect transition="in" filter="blinds(horizontal)">
                                      <p:cBhvr>
                                        <p:cTn id="51"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ldLvl="0" animBg="1"/>
      <p:bldP spid="32" grpId="0" bldLvl="0" animBg="1"/>
      <p:bldP spid="33" grpId="0" bldLvl="0" animBg="1"/>
      <p:bldP spid="34" grpId="0" bldLvl="0" animBg="1"/>
      <p:bldP spid="37"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任意多边形 2"/>
          <p:cNvSpPr/>
          <p:nvPr>
            <p:custDataLst>
              <p:tags r:id="rId1"/>
            </p:custDataLst>
          </p:nvPr>
        </p:nvSpPr>
        <p:spPr>
          <a:xfrm>
            <a:off x="10363197" y="0"/>
            <a:ext cx="1828800" cy="6858000"/>
          </a:xfrm>
          <a:custGeom>
            <a:avLst/>
            <a:gdLst>
              <a:gd name="connisteX0" fmla="*/ 0 w 25400"/>
              <a:gd name="connsiteY0" fmla="*/ 508004 h 95250"/>
              <a:gd name="connisteX1" fmla="*/ 508004 w 25400"/>
              <a:gd name="connsiteY1" fmla="*/ 0 h 95250"/>
              <a:gd name="connisteX2" fmla="*/ 1828800 w 25400"/>
              <a:gd name="connsiteY2" fmla="*/ 0 h 95250"/>
              <a:gd name="connisteX3" fmla="*/ 1828800 w 25400"/>
              <a:gd name="connsiteY3" fmla="*/ 6858000 h 95250"/>
              <a:gd name="connisteX4" fmla="*/ 508004 w 25400"/>
              <a:gd name="connsiteY4" fmla="*/ 6858000 h 95250"/>
              <a:gd name="connisteX5" fmla="*/ 0 w 25400"/>
              <a:gd name="connsiteY5" fmla="*/ 6349995 h 95250"/>
              <a:gd name="connisteX6" fmla="*/ 0 w 25400"/>
              <a:gd name="connsiteY6" fmla="*/ 508004 h 952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1828800" h="6858000">
                <a:moveTo>
                  <a:pt x="0" y="508004"/>
                </a:moveTo>
                <a:cubicBezTo>
                  <a:pt x="0" y="227439"/>
                  <a:pt x="227439" y="0"/>
                  <a:pt x="508004" y="0"/>
                </a:cubicBezTo>
                <a:lnTo>
                  <a:pt x="1828800" y="0"/>
                </a:lnTo>
                <a:lnTo>
                  <a:pt x="1828800" y="6858000"/>
                </a:lnTo>
                <a:lnTo>
                  <a:pt x="508004" y="6858000"/>
                </a:lnTo>
                <a:cubicBezTo>
                  <a:pt x="227439" y="6858000"/>
                  <a:pt x="0" y="6630552"/>
                  <a:pt x="0" y="6349996"/>
                </a:cubicBezTo>
                <a:lnTo>
                  <a:pt x="0" y="508004"/>
                </a:lnTo>
                <a:close/>
              </a:path>
            </a:pathLst>
          </a:custGeom>
          <a:gradFill>
            <a:gsLst>
              <a:gs pos="0">
                <a:schemeClr val="accent4"/>
              </a:gs>
              <a:gs pos="100000">
                <a:schemeClr val="accent5"/>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标题 1"/>
          <p:cNvSpPr>
            <a:spLocks noGrp="1"/>
          </p:cNvSpPr>
          <p:nvPr>
            <p:ph type="title"/>
            <p:custDataLst>
              <p:tags r:id="rId2"/>
            </p:custDataLst>
          </p:nvPr>
        </p:nvSpPr>
        <p:spPr>
          <a:xfrm>
            <a:off x="609603" y="609603"/>
            <a:ext cx="9283702" cy="761997"/>
          </a:xfrm>
          <a:noFill/>
        </p:spPr>
        <p:txBody>
          <a:bodyPr lIns="0" tIns="0" rIns="0" bIns="0" anchor="t">
            <a:noAutofit/>
          </a:bodyPr>
          <a:p>
            <a:pPr algn="l">
              <a:lnSpc>
                <a:spcPct val="114000"/>
              </a:lnSpc>
            </a:pPr>
            <a:r>
              <a:rPr lang="zh-CN" altLang="en-US" sz="4400">
                <a:solidFill>
                  <a:schemeClr val="bg1"/>
                </a:solidFill>
                <a:latin typeface="Microsoft YaHei UI" panose="020B0503020204020204" charset="-122"/>
                <a:ea typeface="Microsoft YaHei UI" panose="020B0503020204020204" charset="-122"/>
              </a:rPr>
              <a:t>团队分工</a:t>
            </a:r>
            <a:endParaRPr lang="zh-CN" altLang="en-US" sz="4400">
              <a:solidFill>
                <a:schemeClr val="bg1"/>
              </a:solidFill>
              <a:latin typeface="Microsoft YaHei UI" panose="020B0503020204020204" charset="-122"/>
              <a:ea typeface="Microsoft YaHei UI" panose="020B0503020204020204" charset="-122"/>
            </a:endParaRPr>
          </a:p>
        </p:txBody>
      </p:sp>
      <p:sp>
        <p:nvSpPr>
          <p:cNvPr id="28" name="矩形 27"/>
          <p:cNvSpPr/>
          <p:nvPr>
            <p:custDataLst>
              <p:tags r:id="rId3"/>
            </p:custDataLst>
          </p:nvPr>
        </p:nvSpPr>
        <p:spPr>
          <a:xfrm>
            <a:off x="609603" y="0"/>
            <a:ext cx="1397000" cy="152400"/>
          </a:xfrm>
          <a:prstGeom prst="rect">
            <a:avLst/>
          </a:prstGeom>
          <a:gradFill>
            <a:gsLst>
              <a:gs pos="70000">
                <a:schemeClr val="accent4"/>
              </a:gs>
              <a:gs pos="100000">
                <a:schemeClr val="accent5"/>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300"/>
          </a:p>
        </p:txBody>
      </p:sp>
      <p:grpSp>
        <p:nvGrpSpPr>
          <p:cNvPr id="29" name="组合 28"/>
          <p:cNvGrpSpPr/>
          <p:nvPr/>
        </p:nvGrpSpPr>
        <p:grpSpPr>
          <a:xfrm>
            <a:off x="339725" y="2931795"/>
            <a:ext cx="4342765" cy="3611880"/>
            <a:chOff x="1015" y="5656"/>
            <a:chExt cx="6839" cy="5688"/>
          </a:xfrm>
        </p:grpSpPr>
        <p:sp>
          <p:nvSpPr>
            <p:cNvPr id="8" name="文本框 7"/>
            <p:cNvSpPr txBox="1"/>
            <p:nvPr>
              <p:custDataLst>
                <p:tags r:id="rId4"/>
              </p:custDataLst>
            </p:nvPr>
          </p:nvSpPr>
          <p:spPr>
            <a:xfrm>
              <a:off x="1384" y="5656"/>
              <a:ext cx="2197" cy="640"/>
            </a:xfrm>
            <a:prstGeom prst="rect">
              <a:avLst/>
            </a:prstGeom>
            <a:noFill/>
          </p:spPr>
          <p:txBody>
            <a:bodyPr wrap="square" lIns="0" tIns="0" rIns="0" bIns="0" rtlCol="0" anchor="t">
              <a:noAutofit/>
            </a:bodyPr>
            <a:p>
              <a:pPr algn="l">
                <a:lnSpc>
                  <a:spcPct val="111000"/>
                </a:lnSpc>
              </a:pPr>
              <a:r>
                <a:rPr lang="zh-CN" altLang="en-US" sz="2400">
                  <a:solidFill>
                    <a:schemeClr val="bg1"/>
                  </a:solidFill>
                  <a:latin typeface="Microsoft YaHei UI" panose="020B0503020204020204" charset="-122"/>
                  <a:ea typeface="Microsoft YaHei UI" panose="020B0503020204020204" charset="-122"/>
                  <a:sym typeface="+mn-ea"/>
                </a:rPr>
                <a:t>小</a:t>
              </a:r>
              <a:r>
                <a:rPr lang="en-US" altLang="zh-CN" sz="2400">
                  <a:solidFill>
                    <a:schemeClr val="bg1"/>
                  </a:solidFill>
                  <a:latin typeface="Microsoft YaHei UI" panose="020B0503020204020204" charset="-122"/>
                  <a:ea typeface="Microsoft YaHei UI" panose="020B0503020204020204" charset="-122"/>
                  <a:sym typeface="+mn-ea"/>
                </a:rPr>
                <a:t>a</a:t>
              </a:r>
              <a:endParaRPr lang="en-US" altLang="zh-CN" sz="2400">
                <a:solidFill>
                  <a:schemeClr val="bg1"/>
                </a:solidFill>
                <a:latin typeface="Microsoft YaHei UI" panose="020B0503020204020204" charset="-122"/>
                <a:ea typeface="Microsoft YaHei UI" panose="020B0503020204020204" charset="-122"/>
                <a:sym typeface="+mn-ea"/>
              </a:endParaRPr>
            </a:p>
          </p:txBody>
        </p:sp>
        <p:sp>
          <p:nvSpPr>
            <p:cNvPr id="9" name="文本框 8"/>
            <p:cNvSpPr txBox="1"/>
            <p:nvPr>
              <p:custDataLst>
                <p:tags r:id="rId5"/>
              </p:custDataLst>
            </p:nvPr>
          </p:nvSpPr>
          <p:spPr>
            <a:xfrm>
              <a:off x="1015" y="6535"/>
              <a:ext cx="3345" cy="480"/>
            </a:xfrm>
            <a:prstGeom prst="rect">
              <a:avLst/>
            </a:prstGeom>
            <a:noFill/>
          </p:spPr>
          <p:txBody>
            <a:bodyPr wrap="square" lIns="0" tIns="0" rIns="0" bIns="0" rtlCol="0" anchor="t">
              <a:noAutofit/>
            </a:bodyPr>
            <a:p>
              <a:pPr algn="l">
                <a:lnSpc>
                  <a:spcPct val="125000"/>
                </a:lnSpc>
              </a:pPr>
              <a:r>
                <a:rPr lang="zh-CN" altLang="en-US" sz="1600">
                  <a:solidFill>
                    <a:schemeClr val="bg1"/>
                  </a:solidFill>
                  <a:latin typeface="Microsoft YaHei UI" panose="020B0503020204020204" charset="-122"/>
                  <a:ea typeface="Microsoft YaHei UI" panose="020B0503020204020204" charset="-122"/>
                </a:rPr>
                <a:t>模型开发与优化</a:t>
              </a:r>
              <a:endParaRPr lang="zh-CN" altLang="en-US" sz="1600">
                <a:solidFill>
                  <a:schemeClr val="bg1"/>
                </a:solidFill>
                <a:latin typeface="Microsoft YaHei UI" panose="020B0503020204020204" charset="-122"/>
                <a:ea typeface="Microsoft YaHei UI" panose="020B0503020204020204" charset="-122"/>
              </a:endParaRPr>
            </a:p>
          </p:txBody>
        </p:sp>
        <p:sp>
          <p:nvSpPr>
            <p:cNvPr id="14" name="文本框 13"/>
            <p:cNvSpPr txBox="1"/>
            <p:nvPr>
              <p:custDataLst>
                <p:tags r:id="rId6"/>
              </p:custDataLst>
            </p:nvPr>
          </p:nvSpPr>
          <p:spPr>
            <a:xfrm>
              <a:off x="1135" y="10087"/>
              <a:ext cx="2124" cy="640"/>
            </a:xfrm>
            <a:prstGeom prst="rect">
              <a:avLst/>
            </a:prstGeom>
            <a:noFill/>
          </p:spPr>
          <p:txBody>
            <a:bodyPr wrap="square" lIns="0" tIns="0" rIns="0" bIns="0" rtlCol="0" anchor="t">
              <a:noAutofit/>
            </a:bodyPr>
            <a:p>
              <a:pPr algn="l">
                <a:lnSpc>
                  <a:spcPct val="111000"/>
                </a:lnSpc>
              </a:pPr>
              <a:r>
                <a:rPr lang="en-US" altLang="zh-CN" sz="2400">
                  <a:solidFill>
                    <a:schemeClr val="bg1"/>
                  </a:solidFill>
                  <a:latin typeface="Microsoft YaHei UI" panose="020B0503020204020204" charset="-122"/>
                  <a:ea typeface="Microsoft YaHei UI" panose="020B0503020204020204" charset="-122"/>
                </a:rPr>
                <a:t>  </a:t>
              </a:r>
              <a:r>
                <a:rPr lang="zh-CN" altLang="en-US" sz="2400">
                  <a:solidFill>
                    <a:schemeClr val="bg1"/>
                  </a:solidFill>
                  <a:latin typeface="Microsoft YaHei UI" panose="020B0503020204020204" charset="-122"/>
                  <a:ea typeface="Microsoft YaHei UI" panose="020B0503020204020204" charset="-122"/>
                </a:rPr>
                <a:t>小</a:t>
              </a:r>
              <a:r>
                <a:rPr lang="en-US" altLang="zh-CN" sz="2400">
                  <a:solidFill>
                    <a:schemeClr val="bg1"/>
                  </a:solidFill>
                  <a:latin typeface="Microsoft YaHei UI" panose="020B0503020204020204" charset="-122"/>
                  <a:ea typeface="Microsoft YaHei UI" panose="020B0503020204020204" charset="-122"/>
                </a:rPr>
                <a:t>c</a:t>
              </a:r>
              <a:endParaRPr lang="en-US" altLang="zh-CN" sz="2400">
                <a:solidFill>
                  <a:schemeClr val="bg1"/>
                </a:solidFill>
                <a:latin typeface="Microsoft YaHei UI" panose="020B0503020204020204" charset="-122"/>
                <a:ea typeface="Microsoft YaHei UI" panose="020B0503020204020204" charset="-122"/>
              </a:endParaRPr>
            </a:p>
          </p:txBody>
        </p:sp>
        <p:sp>
          <p:nvSpPr>
            <p:cNvPr id="15" name="文本框 14"/>
            <p:cNvSpPr txBox="1"/>
            <p:nvPr>
              <p:custDataLst>
                <p:tags r:id="rId7"/>
              </p:custDataLst>
            </p:nvPr>
          </p:nvSpPr>
          <p:spPr>
            <a:xfrm>
              <a:off x="1015" y="10864"/>
              <a:ext cx="1810" cy="480"/>
            </a:xfrm>
            <a:prstGeom prst="rect">
              <a:avLst/>
            </a:prstGeom>
            <a:noFill/>
          </p:spPr>
          <p:txBody>
            <a:bodyPr wrap="square" lIns="0" tIns="0" rIns="0" bIns="0" rtlCol="0" anchor="t">
              <a:noAutofit/>
            </a:bodyPr>
            <a:p>
              <a:pPr algn="l">
                <a:lnSpc>
                  <a:spcPct val="125000"/>
                </a:lnSpc>
              </a:pPr>
              <a:r>
                <a:rPr lang="en-US" altLang="zh-CN" sz="1600">
                  <a:solidFill>
                    <a:schemeClr val="bg1"/>
                  </a:solidFill>
                  <a:latin typeface="Microsoft YaHei UI" panose="020B0503020204020204" charset="-122"/>
                  <a:ea typeface="Microsoft YaHei UI" panose="020B0503020204020204" charset="-122"/>
                </a:rPr>
                <a:t>  </a:t>
              </a:r>
              <a:r>
                <a:rPr lang="zh-CN" altLang="en-US" sz="1600">
                  <a:solidFill>
                    <a:schemeClr val="bg1"/>
                  </a:solidFill>
                  <a:latin typeface="Microsoft YaHei UI" panose="020B0503020204020204" charset="-122"/>
                  <a:ea typeface="Microsoft YaHei UI" panose="020B0503020204020204" charset="-122"/>
                </a:rPr>
                <a:t>数据与测试</a:t>
              </a:r>
              <a:endParaRPr lang="zh-CN" altLang="en-US" sz="1600">
                <a:solidFill>
                  <a:schemeClr val="bg1"/>
                </a:solidFill>
                <a:latin typeface="Microsoft YaHei UI" panose="020B0503020204020204" charset="-122"/>
                <a:ea typeface="Microsoft YaHei UI" panose="020B0503020204020204" charset="-122"/>
              </a:endParaRPr>
            </a:p>
          </p:txBody>
        </p:sp>
        <p:sp>
          <p:nvSpPr>
            <p:cNvPr id="20" name="文本框 19"/>
            <p:cNvSpPr txBox="1"/>
            <p:nvPr>
              <p:custDataLst>
                <p:tags r:id="rId8"/>
              </p:custDataLst>
            </p:nvPr>
          </p:nvSpPr>
          <p:spPr>
            <a:xfrm>
              <a:off x="5391" y="5656"/>
              <a:ext cx="1847" cy="640"/>
            </a:xfrm>
            <a:prstGeom prst="rect">
              <a:avLst/>
            </a:prstGeom>
            <a:noFill/>
          </p:spPr>
          <p:txBody>
            <a:bodyPr wrap="square" lIns="0" tIns="0" rIns="0" bIns="0" rtlCol="0" anchor="t">
              <a:noAutofit/>
            </a:bodyPr>
            <a:p>
              <a:pPr algn="l">
                <a:lnSpc>
                  <a:spcPct val="111000"/>
                </a:lnSpc>
              </a:pPr>
              <a:r>
                <a:rPr lang="zh-CN" altLang="en-US" sz="2400">
                  <a:solidFill>
                    <a:schemeClr val="bg1"/>
                  </a:solidFill>
                  <a:latin typeface="Microsoft YaHei UI" panose="020B0503020204020204" charset="-122"/>
                  <a:ea typeface="Microsoft YaHei UI" panose="020B0503020204020204" charset="-122"/>
                </a:rPr>
                <a:t>小</a:t>
              </a:r>
              <a:r>
                <a:rPr lang="en-US" altLang="zh-CN" sz="2400">
                  <a:solidFill>
                    <a:schemeClr val="bg1"/>
                  </a:solidFill>
                  <a:latin typeface="Microsoft YaHei UI" panose="020B0503020204020204" charset="-122"/>
                  <a:ea typeface="Microsoft YaHei UI" panose="020B0503020204020204" charset="-122"/>
                </a:rPr>
                <a:t>b</a:t>
              </a:r>
              <a:endParaRPr lang="en-US" altLang="zh-CN" sz="2400">
                <a:solidFill>
                  <a:schemeClr val="bg1"/>
                </a:solidFill>
                <a:latin typeface="Microsoft YaHei UI" panose="020B0503020204020204" charset="-122"/>
                <a:ea typeface="Microsoft YaHei UI" panose="020B0503020204020204" charset="-122"/>
              </a:endParaRPr>
            </a:p>
          </p:txBody>
        </p:sp>
        <p:sp>
          <p:nvSpPr>
            <p:cNvPr id="21" name="文本框 20"/>
            <p:cNvSpPr txBox="1"/>
            <p:nvPr>
              <p:custDataLst>
                <p:tags r:id="rId9"/>
              </p:custDataLst>
            </p:nvPr>
          </p:nvSpPr>
          <p:spPr>
            <a:xfrm>
              <a:off x="5106" y="6535"/>
              <a:ext cx="2748" cy="480"/>
            </a:xfrm>
            <a:prstGeom prst="rect">
              <a:avLst/>
            </a:prstGeom>
            <a:noFill/>
          </p:spPr>
          <p:txBody>
            <a:bodyPr wrap="square" lIns="0" tIns="0" rIns="0" bIns="0" rtlCol="0" anchor="t">
              <a:noAutofit/>
            </a:bodyPr>
            <a:p>
              <a:pPr algn="l">
                <a:lnSpc>
                  <a:spcPct val="125000"/>
                </a:lnSpc>
              </a:pPr>
              <a:r>
                <a:rPr lang="zh-CN" altLang="en-US" sz="1600">
                  <a:solidFill>
                    <a:schemeClr val="bg1"/>
                  </a:solidFill>
                  <a:latin typeface="Microsoft YaHei UI" panose="020B0503020204020204" charset="-122"/>
                  <a:ea typeface="Microsoft YaHei UI" panose="020B0503020204020204" charset="-122"/>
                </a:rPr>
                <a:t>前端与交互设计</a:t>
              </a:r>
              <a:endParaRPr lang="zh-CN" altLang="en-US" sz="1600">
                <a:solidFill>
                  <a:schemeClr val="bg1"/>
                </a:solidFill>
                <a:latin typeface="Microsoft YaHei UI" panose="020B0503020204020204" charset="-122"/>
                <a:ea typeface="Microsoft YaHei UI" panose="020B0503020204020204" charset="-122"/>
              </a:endParaRPr>
            </a:p>
          </p:txBody>
        </p:sp>
        <p:sp>
          <p:nvSpPr>
            <p:cNvPr id="26" name="文本框 25"/>
            <p:cNvSpPr txBox="1"/>
            <p:nvPr>
              <p:custDataLst>
                <p:tags r:id="rId10"/>
              </p:custDataLst>
            </p:nvPr>
          </p:nvSpPr>
          <p:spPr>
            <a:xfrm>
              <a:off x="5465" y="10087"/>
              <a:ext cx="1847" cy="640"/>
            </a:xfrm>
            <a:prstGeom prst="rect">
              <a:avLst/>
            </a:prstGeom>
            <a:noFill/>
          </p:spPr>
          <p:txBody>
            <a:bodyPr wrap="square" lIns="0" tIns="0" rIns="0" bIns="0" rtlCol="0" anchor="t">
              <a:noAutofit/>
            </a:bodyPr>
            <a:p>
              <a:pPr algn="l">
                <a:lnSpc>
                  <a:spcPct val="111000"/>
                </a:lnSpc>
              </a:pPr>
              <a:r>
                <a:rPr lang="zh-CN" altLang="en-US" sz="2400">
                  <a:solidFill>
                    <a:schemeClr val="bg1"/>
                  </a:solidFill>
                  <a:latin typeface="Microsoft YaHei UI" panose="020B0503020204020204" charset="-122"/>
                  <a:ea typeface="Microsoft YaHei UI" panose="020B0503020204020204" charset="-122"/>
                </a:rPr>
                <a:t>小</a:t>
              </a:r>
              <a:r>
                <a:rPr lang="en-US" altLang="zh-CN" sz="2400">
                  <a:solidFill>
                    <a:schemeClr val="bg1"/>
                  </a:solidFill>
                  <a:latin typeface="Microsoft YaHei UI" panose="020B0503020204020204" charset="-122"/>
                  <a:ea typeface="Microsoft YaHei UI" panose="020B0503020204020204" charset="-122"/>
                </a:rPr>
                <a:t>d</a:t>
              </a:r>
              <a:endParaRPr lang="en-US" altLang="zh-CN" sz="2400">
                <a:solidFill>
                  <a:schemeClr val="bg1"/>
                </a:solidFill>
                <a:latin typeface="Microsoft YaHei UI" panose="020B0503020204020204" charset="-122"/>
                <a:ea typeface="Microsoft YaHei UI" panose="020B0503020204020204" charset="-122"/>
              </a:endParaRPr>
            </a:p>
          </p:txBody>
        </p:sp>
        <p:sp>
          <p:nvSpPr>
            <p:cNvPr id="27" name="文本框 26"/>
            <p:cNvSpPr txBox="1"/>
            <p:nvPr>
              <p:custDataLst>
                <p:tags r:id="rId11"/>
              </p:custDataLst>
            </p:nvPr>
          </p:nvSpPr>
          <p:spPr>
            <a:xfrm>
              <a:off x="5106" y="10864"/>
              <a:ext cx="2334" cy="480"/>
            </a:xfrm>
            <a:prstGeom prst="rect">
              <a:avLst/>
            </a:prstGeom>
            <a:noFill/>
          </p:spPr>
          <p:txBody>
            <a:bodyPr wrap="square" lIns="0" tIns="0" rIns="0" bIns="0" rtlCol="0" anchor="t">
              <a:noAutofit/>
            </a:bodyPr>
            <a:p>
              <a:pPr algn="l">
                <a:lnSpc>
                  <a:spcPct val="125000"/>
                </a:lnSpc>
              </a:pPr>
              <a:r>
                <a:rPr lang="zh-CN" altLang="en-US" sz="1600">
                  <a:solidFill>
                    <a:schemeClr val="bg1"/>
                  </a:solidFill>
                  <a:latin typeface="Microsoft YaHei UI" panose="020B0503020204020204" charset="-122"/>
                  <a:ea typeface="Microsoft YaHei UI" panose="020B0503020204020204" charset="-122"/>
                </a:rPr>
                <a:t>项目管理与文档</a:t>
              </a:r>
              <a:endParaRPr lang="zh-CN" altLang="en-US" sz="1600">
                <a:solidFill>
                  <a:schemeClr val="bg1"/>
                </a:solidFill>
                <a:latin typeface="Microsoft YaHei UI" panose="020B0503020204020204" charset="-122"/>
                <a:ea typeface="Microsoft YaHei UI" panose="020B0503020204020204" charset="-122"/>
              </a:endParaRPr>
            </a:p>
          </p:txBody>
        </p:sp>
      </p:grpSp>
      <p:grpSp>
        <p:nvGrpSpPr>
          <p:cNvPr id="131" name="Group 2"/>
          <p:cNvGrpSpPr/>
          <p:nvPr/>
        </p:nvGrpSpPr>
        <p:grpSpPr>
          <a:xfrm rot="5400000">
            <a:off x="2770505" y="3785870"/>
            <a:ext cx="4612005" cy="293370"/>
            <a:chOff x="0" y="0"/>
            <a:chExt cx="15581441" cy="571500"/>
          </a:xfrm>
          <a:solidFill>
            <a:srgbClr val="15F2FA"/>
          </a:solidFill>
        </p:grpSpPr>
        <p:sp>
          <p:nvSpPr>
            <p:cNvPr id="132" name="Freeform 3"/>
            <p:cNvSpPr/>
            <p:nvPr>
              <p:custDataLst>
                <p:tags r:id="rId12"/>
              </p:custDataLst>
            </p:nvPr>
          </p:nvSpPr>
          <p:spPr>
            <a:xfrm>
              <a:off x="0" y="255270"/>
              <a:ext cx="15581441" cy="69850"/>
            </a:xfrm>
            <a:custGeom>
              <a:avLst/>
              <a:gdLst/>
              <a:ahLst/>
              <a:cxnLst/>
              <a:rect l="l" t="t" r="r" b="b"/>
              <a:pathLst>
                <a:path w="15581441" h="69850">
                  <a:moveTo>
                    <a:pt x="15290611" y="0"/>
                  </a:moveTo>
                  <a:lnTo>
                    <a:pt x="0" y="0"/>
                  </a:lnTo>
                  <a:lnTo>
                    <a:pt x="0" y="69850"/>
                  </a:lnTo>
                  <a:lnTo>
                    <a:pt x="15581441" y="69850"/>
                  </a:lnTo>
                  <a:lnTo>
                    <a:pt x="15581441" y="0"/>
                  </a:lnTo>
                  <a:close/>
                </a:path>
              </a:pathLst>
            </a:custGeom>
            <a:grpFill/>
            <a:ln>
              <a:noFill/>
            </a:ln>
          </p:spPr>
        </p:sp>
      </p:grpSp>
      <p:pic>
        <p:nvPicPr>
          <p:cNvPr id="43" name="图片 42" descr="C:/Users/lin/AppData/Roaming/Kingsoft/office6/wppai/generateppt/da7535e6-7125-4bad-a05b-379d149e5f84.jpgda7535e6-7125-4bad-a05b-379d149e5f84"/>
          <p:cNvPicPr preferRelativeResize="0">
            <a:picLocks noChangeAspect="1"/>
          </p:cNvPicPr>
          <p:nvPr>
            <p:custDataLst>
              <p:tags r:id="rId13"/>
            </p:custDataLst>
          </p:nvPr>
        </p:nvPicPr>
        <p:blipFill>
          <a:blip r:embed="rId14"/>
          <a:srcRect/>
          <a:stretch>
            <a:fillRect/>
          </a:stretch>
        </p:blipFill>
        <p:spPr>
          <a:xfrm>
            <a:off x="415925" y="1626870"/>
            <a:ext cx="1218565" cy="1218565"/>
          </a:xfrm>
          <a:custGeom>
            <a:avLst/>
            <a:gdLst>
              <a:gd name="connisteX0" fmla="*/ 0 w 16933"/>
              <a:gd name="connsiteY0" fmla="*/ 609603 h 16933"/>
              <a:gd name="connisteX1" fmla="*/ 609603 w 16933"/>
              <a:gd name="connsiteY1" fmla="*/ 0 h 16933"/>
              <a:gd name="connisteX2" fmla="*/ 609603 w 16933"/>
              <a:gd name="connsiteY2" fmla="*/ 0 h 16933"/>
              <a:gd name="connisteX3" fmla="*/ 1219196 w 16933"/>
              <a:gd name="connsiteY3" fmla="*/ 609603 h 16933"/>
              <a:gd name="connisteX4" fmla="*/ 1219196 w 16933"/>
              <a:gd name="connsiteY4" fmla="*/ 609603 h 16933"/>
              <a:gd name="connisteX5" fmla="*/ 609603 w 16933"/>
              <a:gd name="connsiteY5" fmla="*/ 1219196 h 16933"/>
              <a:gd name="connisteX6" fmla="*/ 609603 w 16933"/>
              <a:gd name="connsiteY6" fmla="*/ 1219196 h 16933"/>
              <a:gd name="connisteX7" fmla="*/ 0 w 16933"/>
              <a:gd name="connsiteY7" fmla="*/ 609603 h 16933"/>
              <a:gd name="connisteX8" fmla="*/ 0 w 16933"/>
              <a:gd name="connsiteY8" fmla="*/ 609603 h 169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197" h="1219197">
                <a:moveTo>
                  <a:pt x="0" y="609603"/>
                </a:moveTo>
                <a:cubicBezTo>
                  <a:pt x="0" y="272930"/>
                  <a:pt x="272930" y="0"/>
                  <a:pt x="609603" y="0"/>
                </a:cubicBezTo>
                <a:lnTo>
                  <a:pt x="609603" y="0"/>
                </a:lnTo>
                <a:cubicBezTo>
                  <a:pt x="946276" y="0"/>
                  <a:pt x="1219197" y="272930"/>
                  <a:pt x="1219197" y="609603"/>
                </a:cubicBezTo>
                <a:lnTo>
                  <a:pt x="1219197" y="609603"/>
                </a:lnTo>
                <a:cubicBezTo>
                  <a:pt x="1219197" y="946276"/>
                  <a:pt x="946276" y="1219197"/>
                  <a:pt x="609603" y="1219197"/>
                </a:cubicBezTo>
                <a:lnTo>
                  <a:pt x="609603" y="1219197"/>
                </a:lnTo>
                <a:cubicBezTo>
                  <a:pt x="272930" y="1219197"/>
                  <a:pt x="0" y="946276"/>
                  <a:pt x="0" y="609603"/>
                </a:cubicBezTo>
                <a:lnTo>
                  <a:pt x="0" y="609603"/>
                </a:lnTo>
                <a:close/>
              </a:path>
            </a:pathLst>
          </a:custGeom>
          <a:blipFill rotWithShape="1">
            <a:blip r:embed="rId15"/>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18" name="文本框 17"/>
          <p:cNvSpPr txBox="1"/>
          <p:nvPr/>
        </p:nvSpPr>
        <p:spPr>
          <a:xfrm>
            <a:off x="10761345" y="2025650"/>
            <a:ext cx="1341120" cy="2924810"/>
          </a:xfrm>
          <a:prstGeom prst="rect">
            <a:avLst/>
          </a:prstGeom>
          <a:noFill/>
        </p:spPr>
        <p:txBody>
          <a:bodyPr wrap="square" rtlCol="0">
            <a:noAutofit/>
          </a:bodyPr>
          <a:p>
            <a:r>
              <a:rPr lang="en-US" altLang="zh-CN" sz="5400"/>
              <a:t>13</a:t>
            </a:r>
            <a:endParaRPr lang="en-US" altLang="zh-CN" sz="5400"/>
          </a:p>
          <a:p>
            <a:r>
              <a:rPr lang="zh-CN" altLang="en-US" sz="5400"/>
              <a:t>号</a:t>
            </a:r>
            <a:endParaRPr lang="zh-CN" altLang="en-US" sz="5400"/>
          </a:p>
          <a:p>
            <a:r>
              <a:rPr lang="zh-CN" altLang="en-US" sz="5400"/>
              <a:t>楼</a:t>
            </a:r>
            <a:endParaRPr lang="zh-CN" altLang="en-US" sz="5400"/>
          </a:p>
        </p:txBody>
      </p:sp>
      <p:pic>
        <p:nvPicPr>
          <p:cNvPr id="6" name="图片 5" descr="C:/Users/lin/AppData/Roaming/Kingsoft/office6/wppai/generateppt/da7535e6-7125-4bad-a05b-379d149e5f84.jpgda7535e6-7125-4bad-a05b-379d149e5f84"/>
          <p:cNvPicPr preferRelativeResize="0">
            <a:picLocks noChangeAspect="1"/>
          </p:cNvPicPr>
          <p:nvPr>
            <p:custDataLst>
              <p:tags r:id="rId16"/>
            </p:custDataLst>
          </p:nvPr>
        </p:nvPicPr>
        <p:blipFill>
          <a:blip r:embed="rId14"/>
          <a:srcRect/>
          <a:stretch>
            <a:fillRect/>
          </a:stretch>
        </p:blipFill>
        <p:spPr>
          <a:xfrm>
            <a:off x="2937510" y="1626870"/>
            <a:ext cx="1218565" cy="1218565"/>
          </a:xfrm>
          <a:custGeom>
            <a:avLst/>
            <a:gdLst>
              <a:gd name="connisteX0" fmla="*/ 0 w 16933"/>
              <a:gd name="connsiteY0" fmla="*/ 609603 h 16933"/>
              <a:gd name="connisteX1" fmla="*/ 609603 w 16933"/>
              <a:gd name="connsiteY1" fmla="*/ 0 h 16933"/>
              <a:gd name="connisteX2" fmla="*/ 609603 w 16933"/>
              <a:gd name="connsiteY2" fmla="*/ 0 h 16933"/>
              <a:gd name="connisteX3" fmla="*/ 1219196 w 16933"/>
              <a:gd name="connsiteY3" fmla="*/ 609603 h 16933"/>
              <a:gd name="connisteX4" fmla="*/ 1219196 w 16933"/>
              <a:gd name="connsiteY4" fmla="*/ 609603 h 16933"/>
              <a:gd name="connisteX5" fmla="*/ 609603 w 16933"/>
              <a:gd name="connsiteY5" fmla="*/ 1219196 h 16933"/>
              <a:gd name="connisteX6" fmla="*/ 609603 w 16933"/>
              <a:gd name="connsiteY6" fmla="*/ 1219196 h 16933"/>
              <a:gd name="connisteX7" fmla="*/ 0 w 16933"/>
              <a:gd name="connsiteY7" fmla="*/ 609603 h 16933"/>
              <a:gd name="connisteX8" fmla="*/ 0 w 16933"/>
              <a:gd name="connsiteY8" fmla="*/ 609603 h 169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197" h="1219197">
                <a:moveTo>
                  <a:pt x="0" y="609603"/>
                </a:moveTo>
                <a:cubicBezTo>
                  <a:pt x="0" y="272930"/>
                  <a:pt x="272930" y="0"/>
                  <a:pt x="609603" y="0"/>
                </a:cubicBezTo>
                <a:lnTo>
                  <a:pt x="609603" y="0"/>
                </a:lnTo>
                <a:cubicBezTo>
                  <a:pt x="946276" y="0"/>
                  <a:pt x="1219197" y="272930"/>
                  <a:pt x="1219197" y="609603"/>
                </a:cubicBezTo>
                <a:lnTo>
                  <a:pt x="1219197" y="609603"/>
                </a:lnTo>
                <a:cubicBezTo>
                  <a:pt x="1219197" y="946276"/>
                  <a:pt x="946276" y="1219197"/>
                  <a:pt x="609603" y="1219197"/>
                </a:cubicBezTo>
                <a:lnTo>
                  <a:pt x="609603" y="1219197"/>
                </a:lnTo>
                <a:cubicBezTo>
                  <a:pt x="272930" y="1219197"/>
                  <a:pt x="0" y="946276"/>
                  <a:pt x="0" y="609603"/>
                </a:cubicBezTo>
                <a:lnTo>
                  <a:pt x="0" y="609603"/>
                </a:lnTo>
                <a:close/>
              </a:path>
            </a:pathLst>
          </a:custGeom>
          <a:blipFill rotWithShape="1">
            <a:blip r:embed="rId15"/>
            <a:stretch>
              <a:fillRect/>
            </a:stretch>
          </a:blipFill>
          <a:ln w="0">
            <a:noFill/>
          </a:ln>
          <a:extLst>
            <a:ext uri="{91240B29-F687-4F45-9708-019B960494DF}">
              <a14:hiddenLine xmlns:a14="http://schemas.microsoft.com/office/drawing/2010/main" w="0">
                <a:pattFill prst="pct5">
                  <a:fgClr>
                    <a:prstClr val="black"/>
                  </a:fgClr>
                </a:pattFill>
              </a14:hiddenLine>
            </a:ext>
          </a:extLst>
        </p:spPr>
      </p:pic>
      <p:pic>
        <p:nvPicPr>
          <p:cNvPr id="11" name="图片 10" descr="C:/Users/lin/AppData/Roaming/Kingsoft/office6/wppai/generateppt/da7535e6-7125-4bad-a05b-379d149e5f84.jpgda7535e6-7125-4bad-a05b-379d149e5f84"/>
          <p:cNvPicPr preferRelativeResize="0">
            <a:picLocks noChangeAspect="1"/>
          </p:cNvPicPr>
          <p:nvPr>
            <p:custDataLst>
              <p:tags r:id="rId17"/>
            </p:custDataLst>
          </p:nvPr>
        </p:nvPicPr>
        <p:blipFill>
          <a:blip r:embed="rId14"/>
          <a:srcRect/>
          <a:stretch>
            <a:fillRect/>
          </a:stretch>
        </p:blipFill>
        <p:spPr>
          <a:xfrm>
            <a:off x="415925" y="4439285"/>
            <a:ext cx="1218565" cy="1218565"/>
          </a:xfrm>
          <a:custGeom>
            <a:avLst/>
            <a:gdLst>
              <a:gd name="connisteX0" fmla="*/ 0 w 16933"/>
              <a:gd name="connsiteY0" fmla="*/ 609603 h 16933"/>
              <a:gd name="connisteX1" fmla="*/ 609603 w 16933"/>
              <a:gd name="connsiteY1" fmla="*/ 0 h 16933"/>
              <a:gd name="connisteX2" fmla="*/ 609603 w 16933"/>
              <a:gd name="connsiteY2" fmla="*/ 0 h 16933"/>
              <a:gd name="connisteX3" fmla="*/ 1219196 w 16933"/>
              <a:gd name="connsiteY3" fmla="*/ 609603 h 16933"/>
              <a:gd name="connisteX4" fmla="*/ 1219196 w 16933"/>
              <a:gd name="connsiteY4" fmla="*/ 609603 h 16933"/>
              <a:gd name="connisteX5" fmla="*/ 609603 w 16933"/>
              <a:gd name="connsiteY5" fmla="*/ 1219196 h 16933"/>
              <a:gd name="connisteX6" fmla="*/ 609603 w 16933"/>
              <a:gd name="connsiteY6" fmla="*/ 1219196 h 16933"/>
              <a:gd name="connisteX7" fmla="*/ 0 w 16933"/>
              <a:gd name="connsiteY7" fmla="*/ 609603 h 16933"/>
              <a:gd name="connisteX8" fmla="*/ 0 w 16933"/>
              <a:gd name="connsiteY8" fmla="*/ 609603 h 169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197" h="1219197">
                <a:moveTo>
                  <a:pt x="0" y="609603"/>
                </a:moveTo>
                <a:cubicBezTo>
                  <a:pt x="0" y="272930"/>
                  <a:pt x="272930" y="0"/>
                  <a:pt x="609603" y="0"/>
                </a:cubicBezTo>
                <a:lnTo>
                  <a:pt x="609603" y="0"/>
                </a:lnTo>
                <a:cubicBezTo>
                  <a:pt x="946276" y="0"/>
                  <a:pt x="1219197" y="272930"/>
                  <a:pt x="1219197" y="609603"/>
                </a:cubicBezTo>
                <a:lnTo>
                  <a:pt x="1219197" y="609603"/>
                </a:lnTo>
                <a:cubicBezTo>
                  <a:pt x="1219197" y="946276"/>
                  <a:pt x="946276" y="1219197"/>
                  <a:pt x="609603" y="1219197"/>
                </a:cubicBezTo>
                <a:lnTo>
                  <a:pt x="609603" y="1219197"/>
                </a:lnTo>
                <a:cubicBezTo>
                  <a:pt x="272930" y="1219197"/>
                  <a:pt x="0" y="946276"/>
                  <a:pt x="0" y="609603"/>
                </a:cubicBezTo>
                <a:lnTo>
                  <a:pt x="0" y="609603"/>
                </a:lnTo>
                <a:close/>
              </a:path>
            </a:pathLst>
          </a:custGeom>
          <a:blipFill rotWithShape="1">
            <a:blip r:embed="rId15"/>
            <a:stretch>
              <a:fillRect/>
            </a:stretch>
          </a:blipFill>
          <a:ln w="0">
            <a:noFill/>
          </a:ln>
          <a:extLst>
            <a:ext uri="{91240B29-F687-4F45-9708-019B960494DF}">
              <a14:hiddenLine xmlns:a14="http://schemas.microsoft.com/office/drawing/2010/main" w="0">
                <a:pattFill prst="pct5">
                  <a:fgClr>
                    <a:prstClr val="black"/>
                  </a:fgClr>
                </a:pattFill>
              </a14:hiddenLine>
            </a:ext>
          </a:extLst>
        </p:spPr>
      </p:pic>
      <p:pic>
        <p:nvPicPr>
          <p:cNvPr id="12" name="图片 11" descr="C:/Users/lin/AppData/Roaming/Kingsoft/office6/wppai/generateppt/da7535e6-7125-4bad-a05b-379d149e5f84.jpgda7535e6-7125-4bad-a05b-379d149e5f84"/>
          <p:cNvPicPr preferRelativeResize="0">
            <a:picLocks noChangeAspect="1"/>
          </p:cNvPicPr>
          <p:nvPr>
            <p:custDataLst>
              <p:tags r:id="rId18"/>
            </p:custDataLst>
          </p:nvPr>
        </p:nvPicPr>
        <p:blipFill>
          <a:blip r:embed="rId14"/>
          <a:srcRect/>
          <a:stretch>
            <a:fillRect/>
          </a:stretch>
        </p:blipFill>
        <p:spPr>
          <a:xfrm>
            <a:off x="3035935" y="4439920"/>
            <a:ext cx="1218565" cy="1218565"/>
          </a:xfrm>
          <a:custGeom>
            <a:avLst/>
            <a:gdLst>
              <a:gd name="connisteX0" fmla="*/ 0 w 16933"/>
              <a:gd name="connsiteY0" fmla="*/ 609603 h 16933"/>
              <a:gd name="connisteX1" fmla="*/ 609603 w 16933"/>
              <a:gd name="connsiteY1" fmla="*/ 0 h 16933"/>
              <a:gd name="connisteX2" fmla="*/ 609603 w 16933"/>
              <a:gd name="connsiteY2" fmla="*/ 0 h 16933"/>
              <a:gd name="connisteX3" fmla="*/ 1219196 w 16933"/>
              <a:gd name="connsiteY3" fmla="*/ 609603 h 16933"/>
              <a:gd name="connisteX4" fmla="*/ 1219196 w 16933"/>
              <a:gd name="connsiteY4" fmla="*/ 609603 h 16933"/>
              <a:gd name="connisteX5" fmla="*/ 609603 w 16933"/>
              <a:gd name="connsiteY5" fmla="*/ 1219196 h 16933"/>
              <a:gd name="connisteX6" fmla="*/ 609603 w 16933"/>
              <a:gd name="connsiteY6" fmla="*/ 1219196 h 16933"/>
              <a:gd name="connisteX7" fmla="*/ 0 w 16933"/>
              <a:gd name="connsiteY7" fmla="*/ 609603 h 16933"/>
              <a:gd name="connisteX8" fmla="*/ 0 w 16933"/>
              <a:gd name="connsiteY8" fmla="*/ 609603 h 169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197" h="1219197">
                <a:moveTo>
                  <a:pt x="0" y="609603"/>
                </a:moveTo>
                <a:cubicBezTo>
                  <a:pt x="0" y="272930"/>
                  <a:pt x="272930" y="0"/>
                  <a:pt x="609603" y="0"/>
                </a:cubicBezTo>
                <a:lnTo>
                  <a:pt x="609603" y="0"/>
                </a:lnTo>
                <a:cubicBezTo>
                  <a:pt x="946276" y="0"/>
                  <a:pt x="1219197" y="272930"/>
                  <a:pt x="1219197" y="609603"/>
                </a:cubicBezTo>
                <a:lnTo>
                  <a:pt x="1219197" y="609603"/>
                </a:lnTo>
                <a:cubicBezTo>
                  <a:pt x="1219197" y="946276"/>
                  <a:pt x="946276" y="1219197"/>
                  <a:pt x="609603" y="1219197"/>
                </a:cubicBezTo>
                <a:lnTo>
                  <a:pt x="609603" y="1219197"/>
                </a:lnTo>
                <a:cubicBezTo>
                  <a:pt x="272930" y="1219197"/>
                  <a:pt x="0" y="946276"/>
                  <a:pt x="0" y="609603"/>
                </a:cubicBezTo>
                <a:lnTo>
                  <a:pt x="0" y="609603"/>
                </a:lnTo>
                <a:close/>
              </a:path>
            </a:pathLst>
          </a:custGeom>
          <a:blipFill rotWithShape="1">
            <a:blip r:embed="rId15"/>
            <a:stretch>
              <a:fillRect/>
            </a:stretch>
          </a:blipFill>
          <a:ln w="0">
            <a:noFill/>
          </a:ln>
          <a:extLst>
            <a:ext uri="{91240B29-F687-4F45-9708-019B960494DF}">
              <a14:hiddenLine xmlns:a14="http://schemas.microsoft.com/office/drawing/2010/main" w="0">
                <a:pattFill prst="pct5">
                  <a:fgClr>
                    <a:prstClr val="black"/>
                  </a:fgClr>
                </a:pattFill>
              </a14:hiddenLine>
            </a:ext>
          </a:extLst>
        </p:spPr>
      </p:pic>
      <p:pic>
        <p:nvPicPr>
          <p:cNvPr id="5" name="图片 4"/>
          <p:cNvPicPr>
            <a:picLocks noChangeAspect="1"/>
          </p:cNvPicPr>
          <p:nvPr/>
        </p:nvPicPr>
        <p:blipFill>
          <a:blip r:embed="rId19"/>
          <a:stretch>
            <a:fillRect/>
          </a:stretch>
        </p:blipFill>
        <p:spPr>
          <a:xfrm>
            <a:off x="5213985" y="1626870"/>
            <a:ext cx="5137150" cy="4482465"/>
          </a:xfrm>
          <a:prstGeom prst="rect">
            <a:avLst/>
          </a:prstGeom>
        </p:spPr>
      </p:pic>
    </p:spTree>
    <p:custDataLst>
      <p:tags r:id="rId20"/>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blinds(horizontal)">
                                      <p:cBhvr>
                                        <p:cTn id="7"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3"/>
            <p:custDataLst>
              <p:tags r:id="rId1"/>
            </p:custDataLst>
          </p:nvPr>
        </p:nvSpPr>
        <p:spPr/>
        <p:txBody>
          <a:bodyPr/>
          <a:p>
            <a:r>
              <a:rPr lang="zh-CN" altLang="en-US"/>
              <a:t>社会效益与展望</a:t>
            </a:r>
            <a:endParaRPr lang="zh-CN" altLang="en-US"/>
          </a:p>
        </p:txBody>
      </p:sp>
      <p:sp>
        <p:nvSpPr>
          <p:cNvPr id="3" name="文本占位符 2"/>
          <p:cNvSpPr>
            <a:spLocks noGrp="1"/>
          </p:cNvSpPr>
          <p:nvPr>
            <p:ph type="body" idx="14"/>
            <p:custDataLst>
              <p:tags r:id="rId2"/>
            </p:custDataLst>
          </p:nvPr>
        </p:nvSpPr>
        <p:spPr/>
        <p:txBody>
          <a:bodyPr/>
          <a:p>
            <a:r>
              <a:rPr lang="en-US" altLang="en-US"/>
              <a:t>05</a:t>
            </a:r>
            <a:endParaRPr lang="en-US"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609603" y="609603"/>
            <a:ext cx="11112502" cy="761997"/>
          </a:xfrm>
          <a:noFill/>
        </p:spPr>
        <p:txBody>
          <a:bodyPr lIns="0" tIns="0" rIns="0" bIns="0" anchor="t">
            <a:noAutofit/>
          </a:bodyPr>
          <a:p>
            <a:pPr algn="l">
              <a:lnSpc>
                <a:spcPct val="114000"/>
              </a:lnSpc>
            </a:pPr>
            <a:r>
              <a:rPr lang="zh-CN" altLang="en-US" sz="4400" b="1">
                <a:solidFill>
                  <a:schemeClr val="bg1"/>
                </a:solidFill>
                <a:latin typeface="楷体" panose="02010609060101010101" charset="-122"/>
                <a:ea typeface="楷体" panose="02010609060101010101" charset="-122"/>
              </a:rPr>
              <a:t>应用价值</a:t>
            </a:r>
            <a:endParaRPr lang="zh-CN" altLang="en-US" sz="4400" b="1">
              <a:solidFill>
                <a:schemeClr val="bg1"/>
              </a:solidFill>
              <a:latin typeface="楷体" panose="02010609060101010101" charset="-122"/>
              <a:ea typeface="楷体" panose="02010609060101010101" charset="-122"/>
            </a:endParaRPr>
          </a:p>
        </p:txBody>
      </p:sp>
      <p:sp>
        <p:nvSpPr>
          <p:cNvPr id="3" name="矩形 2"/>
          <p:cNvSpPr/>
          <p:nvPr>
            <p:custDataLst>
              <p:tags r:id="rId2"/>
            </p:custDataLst>
          </p:nvPr>
        </p:nvSpPr>
        <p:spPr>
          <a:xfrm>
            <a:off x="609603" y="0"/>
            <a:ext cx="1397000" cy="152400"/>
          </a:xfrm>
          <a:prstGeom prst="rect">
            <a:avLst/>
          </a:prstGeom>
          <a:gradFill>
            <a:gsLst>
              <a:gs pos="70000">
                <a:schemeClr val="accent4"/>
              </a:gs>
              <a:gs pos="100000">
                <a:schemeClr val="accent5"/>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300"/>
          </a:p>
        </p:txBody>
      </p:sp>
      <p:sp>
        <p:nvSpPr>
          <p:cNvPr id="5" name="文本框 4"/>
          <p:cNvSpPr txBox="1"/>
          <p:nvPr/>
        </p:nvSpPr>
        <p:spPr>
          <a:xfrm>
            <a:off x="609600" y="2103755"/>
            <a:ext cx="3595370" cy="2925445"/>
          </a:xfrm>
          <a:prstGeom prst="rect">
            <a:avLst/>
          </a:prstGeom>
          <a:noFill/>
        </p:spPr>
        <p:txBody>
          <a:bodyPr wrap="square" rtlCol="0">
            <a:noAutofit/>
          </a:bodyPr>
          <a:p>
            <a:r>
              <a:rPr lang="zh-CN" altLang="en-US" sz="2400" b="1">
                <a:solidFill>
                  <a:schemeClr val="bg1"/>
                </a:solidFill>
                <a:latin typeface="楷体" panose="02010609060101010101" charset="-122"/>
                <a:ea typeface="楷体" panose="02010609060101010101" charset="-122"/>
                <a:cs typeface="楷体" panose="02010609060101010101" charset="-122"/>
              </a:rPr>
              <a:t>经济效益</a:t>
            </a:r>
            <a:r>
              <a:rPr lang="en-US" altLang="zh-CN" sz="2400" b="1">
                <a:solidFill>
                  <a:schemeClr val="bg1"/>
                </a:solidFill>
                <a:latin typeface="楷体" panose="02010609060101010101" charset="-122"/>
                <a:ea typeface="楷体" panose="02010609060101010101" charset="-122"/>
                <a:cs typeface="楷体" panose="02010609060101010101" charset="-122"/>
              </a:rPr>
              <a:t>:</a:t>
            </a:r>
            <a:endParaRPr lang="zh-CN" altLang="en-US" sz="2400" b="1">
              <a:solidFill>
                <a:schemeClr val="bg1"/>
              </a:solidFill>
              <a:latin typeface="楷体" panose="02010609060101010101" charset="-122"/>
              <a:ea typeface="楷体" panose="02010609060101010101" charset="-122"/>
              <a:cs typeface="楷体" panose="02010609060101010101" charset="-122"/>
            </a:endParaRPr>
          </a:p>
          <a:p>
            <a:r>
              <a:rPr lang="en-US" altLang="en-US" sz="2400">
                <a:solidFill>
                  <a:schemeClr val="bg1"/>
                </a:solidFill>
                <a:latin typeface="楷体" panose="02010609060101010101" charset="-122"/>
                <a:ea typeface="楷体" panose="02010609060101010101" charset="-122"/>
                <a:cs typeface="楷体" panose="02010609060101010101" charset="-122"/>
              </a:rPr>
              <a:t>1.</a:t>
            </a:r>
            <a:r>
              <a:rPr lang="zh-CN" altLang="en-US" sz="2400">
                <a:solidFill>
                  <a:schemeClr val="bg1"/>
                </a:solidFill>
                <a:latin typeface="楷体" panose="02010609060101010101" charset="-122"/>
                <a:ea typeface="楷体" panose="02010609060101010101" charset="-122"/>
                <a:cs typeface="楷体" panose="02010609060101010101" charset="-122"/>
              </a:rPr>
              <a:t>降低平台内容审核成本。</a:t>
            </a:r>
            <a:endParaRPr lang="zh-CN" altLang="en-US" sz="2400">
              <a:solidFill>
                <a:schemeClr val="bg1"/>
              </a:solidFill>
              <a:latin typeface="楷体" panose="02010609060101010101" charset="-122"/>
              <a:ea typeface="楷体" panose="02010609060101010101" charset="-122"/>
              <a:cs typeface="楷体" panose="02010609060101010101" charset="-122"/>
            </a:endParaRPr>
          </a:p>
          <a:p>
            <a:r>
              <a:rPr lang="en-US" altLang="en-US" sz="2400">
                <a:solidFill>
                  <a:schemeClr val="bg1"/>
                </a:solidFill>
                <a:latin typeface="楷体" panose="02010609060101010101" charset="-122"/>
                <a:ea typeface="楷体" panose="02010609060101010101" charset="-122"/>
                <a:cs typeface="楷体" panose="02010609060101010101" charset="-122"/>
              </a:rPr>
              <a:t>2.</a:t>
            </a:r>
            <a:r>
              <a:rPr lang="zh-CN" altLang="en-US" sz="2400">
                <a:solidFill>
                  <a:schemeClr val="bg1"/>
                </a:solidFill>
                <a:latin typeface="楷体" panose="02010609060101010101" charset="-122"/>
                <a:ea typeface="楷体" panose="02010609060101010101" charset="-122"/>
                <a:cs typeface="楷体" panose="02010609060101010101" charset="-122"/>
              </a:rPr>
              <a:t>保护企业品牌声誉免受谣言侵害。</a:t>
            </a:r>
            <a:endParaRPr lang="zh-CN" altLang="en-US" sz="2400">
              <a:solidFill>
                <a:schemeClr val="bg1"/>
              </a:solidFill>
              <a:latin typeface="楷体" panose="02010609060101010101" charset="-122"/>
              <a:ea typeface="楷体" panose="02010609060101010101" charset="-122"/>
              <a:cs typeface="楷体" panose="02010609060101010101" charset="-122"/>
            </a:endParaRPr>
          </a:p>
          <a:p>
            <a:r>
              <a:rPr lang="en-US" altLang="en-US" sz="2400">
                <a:solidFill>
                  <a:schemeClr val="bg1"/>
                </a:solidFill>
                <a:latin typeface="楷体" panose="02010609060101010101" charset="-122"/>
                <a:ea typeface="楷体" panose="02010609060101010101" charset="-122"/>
                <a:cs typeface="楷体" panose="02010609060101010101" charset="-122"/>
              </a:rPr>
              <a:t>3.</a:t>
            </a:r>
            <a:r>
              <a:rPr lang="zh-CN" altLang="en-US" sz="2400">
                <a:solidFill>
                  <a:schemeClr val="bg1"/>
                </a:solidFill>
                <a:latin typeface="楷体" panose="02010609060101010101" charset="-122"/>
                <a:ea typeface="楷体" panose="02010609060101010101" charset="-122"/>
                <a:cs typeface="楷体" panose="02010609060101010101" charset="-122"/>
              </a:rPr>
              <a:t>可能推动事实核查相关产业发展。</a:t>
            </a:r>
            <a:endParaRPr lang="zh-CN" altLang="en-US" sz="2400">
              <a:solidFill>
                <a:schemeClr val="bg1"/>
              </a:solidFill>
              <a:latin typeface="楷体" panose="02010609060101010101" charset="-122"/>
              <a:ea typeface="楷体" panose="02010609060101010101" charset="-122"/>
              <a:cs typeface="楷体" panose="02010609060101010101" charset="-122"/>
            </a:endParaRPr>
          </a:p>
          <a:p>
            <a:endParaRPr lang="zh-CN" altLang="en-US" sz="2400">
              <a:solidFill>
                <a:schemeClr val="bg1"/>
              </a:solidFill>
              <a:latin typeface="楷体" panose="02010609060101010101" charset="-122"/>
              <a:ea typeface="楷体" panose="02010609060101010101" charset="-122"/>
              <a:cs typeface="楷体" panose="02010609060101010101" charset="-122"/>
            </a:endParaRPr>
          </a:p>
        </p:txBody>
      </p:sp>
      <p:sp>
        <p:nvSpPr>
          <p:cNvPr id="6" name="文本框 5"/>
          <p:cNvSpPr txBox="1"/>
          <p:nvPr/>
        </p:nvSpPr>
        <p:spPr>
          <a:xfrm>
            <a:off x="4544695" y="1984375"/>
            <a:ext cx="3278505" cy="3381375"/>
          </a:xfrm>
          <a:prstGeom prst="rect">
            <a:avLst/>
          </a:prstGeom>
          <a:noFill/>
        </p:spPr>
        <p:txBody>
          <a:bodyPr wrap="square" rtlCol="0">
            <a:noAutofit/>
          </a:bodyPr>
          <a:p>
            <a:r>
              <a:rPr lang="zh-CN" altLang="en-US" sz="2400" b="1">
                <a:solidFill>
                  <a:schemeClr val="bg1"/>
                </a:solidFill>
                <a:latin typeface="楷体" panose="02010609060101010101" charset="-122"/>
                <a:ea typeface="楷体" panose="02010609060101010101" charset="-122"/>
                <a:cs typeface="楷体" panose="02010609060101010101" charset="-122"/>
              </a:rPr>
              <a:t>社会效益</a:t>
            </a:r>
            <a:r>
              <a:rPr lang="en-US" altLang="zh-CN" sz="2400" b="1">
                <a:solidFill>
                  <a:schemeClr val="bg1"/>
                </a:solidFill>
                <a:latin typeface="楷体" panose="02010609060101010101" charset="-122"/>
                <a:ea typeface="楷体" panose="02010609060101010101" charset="-122"/>
                <a:cs typeface="楷体" panose="02010609060101010101" charset="-122"/>
              </a:rPr>
              <a:t>:</a:t>
            </a:r>
            <a:endParaRPr lang="zh-CN" altLang="en-US" sz="2400" b="1">
              <a:solidFill>
                <a:schemeClr val="bg1"/>
              </a:solidFill>
              <a:latin typeface="楷体" panose="02010609060101010101" charset="-122"/>
              <a:ea typeface="楷体" panose="02010609060101010101" charset="-122"/>
              <a:cs typeface="楷体" panose="02010609060101010101" charset="-122"/>
            </a:endParaRPr>
          </a:p>
          <a:p>
            <a:r>
              <a:rPr lang="en-US" altLang="en-US" sz="2400">
                <a:solidFill>
                  <a:schemeClr val="bg1"/>
                </a:solidFill>
                <a:latin typeface="楷体" panose="02010609060101010101" charset="-122"/>
                <a:ea typeface="楷体" panose="02010609060101010101" charset="-122"/>
                <a:cs typeface="楷体" panose="02010609060101010101" charset="-122"/>
              </a:rPr>
              <a:t>1.</a:t>
            </a:r>
            <a:r>
              <a:rPr lang="zh-CN" altLang="en-US" sz="2400">
                <a:solidFill>
                  <a:schemeClr val="bg1"/>
                </a:solidFill>
                <a:latin typeface="楷体" panose="02010609060101010101" charset="-122"/>
                <a:ea typeface="楷体" panose="02010609060101010101" charset="-122"/>
                <a:cs typeface="楷体" panose="02010609060101010101" charset="-122"/>
              </a:rPr>
              <a:t>净化网络信息环境，减少虚假信息危害。</a:t>
            </a:r>
            <a:endParaRPr lang="zh-CN" altLang="en-US" sz="2400">
              <a:solidFill>
                <a:schemeClr val="bg1"/>
              </a:solidFill>
              <a:latin typeface="楷体" panose="02010609060101010101" charset="-122"/>
              <a:ea typeface="楷体" panose="02010609060101010101" charset="-122"/>
              <a:cs typeface="楷体" panose="02010609060101010101" charset="-122"/>
            </a:endParaRPr>
          </a:p>
          <a:p>
            <a:r>
              <a:rPr lang="en-US" altLang="en-US" sz="2400">
                <a:solidFill>
                  <a:schemeClr val="bg1"/>
                </a:solidFill>
                <a:latin typeface="楷体" panose="02010609060101010101" charset="-122"/>
                <a:ea typeface="楷体" panose="02010609060101010101" charset="-122"/>
                <a:cs typeface="楷体" panose="02010609060101010101" charset="-122"/>
              </a:rPr>
              <a:t>2.</a:t>
            </a:r>
            <a:r>
              <a:rPr lang="zh-CN" altLang="en-US" sz="2400">
                <a:solidFill>
                  <a:schemeClr val="bg1"/>
                </a:solidFill>
                <a:latin typeface="楷体" panose="02010609060101010101" charset="-122"/>
                <a:ea typeface="楷体" panose="02010609060101010101" charset="-122"/>
                <a:cs typeface="楷体" panose="02010609060101010101" charset="-122"/>
              </a:rPr>
              <a:t>提升公众媒介素养和信息辨别能力。</a:t>
            </a:r>
            <a:endParaRPr lang="zh-CN" altLang="en-US" sz="2400">
              <a:solidFill>
                <a:schemeClr val="bg1"/>
              </a:solidFill>
              <a:latin typeface="楷体" panose="02010609060101010101" charset="-122"/>
              <a:ea typeface="楷体" panose="02010609060101010101" charset="-122"/>
              <a:cs typeface="楷体" panose="02010609060101010101" charset="-122"/>
            </a:endParaRPr>
          </a:p>
          <a:p>
            <a:r>
              <a:rPr lang="en-US" altLang="en-US" sz="2400">
                <a:solidFill>
                  <a:schemeClr val="bg1"/>
                </a:solidFill>
                <a:latin typeface="楷体" panose="02010609060101010101" charset="-122"/>
                <a:ea typeface="楷体" panose="02010609060101010101" charset="-122"/>
                <a:cs typeface="楷体" panose="02010609060101010101" charset="-122"/>
              </a:rPr>
              <a:t>3.</a:t>
            </a:r>
            <a:r>
              <a:rPr lang="zh-CN" altLang="en-US" sz="2400">
                <a:solidFill>
                  <a:schemeClr val="bg1"/>
                </a:solidFill>
                <a:latin typeface="楷体" panose="02010609060101010101" charset="-122"/>
                <a:ea typeface="楷体" panose="02010609060101010101" charset="-122"/>
                <a:cs typeface="楷体" panose="02010609060101010101" charset="-122"/>
              </a:rPr>
              <a:t>保护弱势群体免受信息误导。</a:t>
            </a:r>
            <a:endParaRPr lang="zh-CN" altLang="en-US" sz="2400">
              <a:solidFill>
                <a:schemeClr val="bg1"/>
              </a:solidFill>
              <a:latin typeface="楷体" panose="02010609060101010101" charset="-122"/>
              <a:ea typeface="楷体" panose="02010609060101010101" charset="-122"/>
              <a:cs typeface="楷体" panose="02010609060101010101" charset="-122"/>
            </a:endParaRPr>
          </a:p>
          <a:p>
            <a:r>
              <a:rPr lang="en-US" altLang="en-US" sz="2400">
                <a:solidFill>
                  <a:schemeClr val="bg1"/>
                </a:solidFill>
                <a:latin typeface="楷体" panose="02010609060101010101" charset="-122"/>
                <a:ea typeface="楷体" panose="02010609060101010101" charset="-122"/>
                <a:cs typeface="楷体" panose="02010609060101010101" charset="-122"/>
              </a:rPr>
              <a:t>4.</a:t>
            </a:r>
            <a:r>
              <a:rPr lang="zh-CN" altLang="en-US" sz="2400">
                <a:solidFill>
                  <a:schemeClr val="bg1"/>
                </a:solidFill>
                <a:latin typeface="楷体" panose="02010609060101010101" charset="-122"/>
                <a:ea typeface="楷体" panose="02010609060101010101" charset="-122"/>
                <a:cs typeface="楷体" panose="02010609060101010101" charset="-122"/>
              </a:rPr>
              <a:t>有助于维护社会稳定与安全。</a:t>
            </a:r>
            <a:endParaRPr lang="zh-CN" altLang="en-US" sz="2400">
              <a:solidFill>
                <a:schemeClr val="bg1"/>
              </a:solidFill>
              <a:latin typeface="楷体" panose="02010609060101010101" charset="-122"/>
              <a:ea typeface="楷体" panose="02010609060101010101" charset="-122"/>
              <a:cs typeface="楷体" panose="02010609060101010101" charset="-122"/>
            </a:endParaRPr>
          </a:p>
          <a:p>
            <a:endParaRPr lang="zh-CN" altLang="en-US" sz="2400">
              <a:solidFill>
                <a:schemeClr val="bg1"/>
              </a:solidFill>
              <a:latin typeface="楷体" panose="02010609060101010101" charset="-122"/>
              <a:ea typeface="楷体" panose="02010609060101010101" charset="-122"/>
              <a:cs typeface="楷体" panose="02010609060101010101" charset="-122"/>
            </a:endParaRPr>
          </a:p>
        </p:txBody>
      </p:sp>
      <p:sp>
        <p:nvSpPr>
          <p:cNvPr id="17" name="文本框 16"/>
          <p:cNvSpPr txBox="1"/>
          <p:nvPr/>
        </p:nvSpPr>
        <p:spPr>
          <a:xfrm>
            <a:off x="8338820" y="1958975"/>
            <a:ext cx="3661410" cy="3406775"/>
          </a:xfrm>
          <a:prstGeom prst="rect">
            <a:avLst/>
          </a:prstGeom>
          <a:noFill/>
        </p:spPr>
        <p:txBody>
          <a:bodyPr wrap="square" rtlCol="0">
            <a:noAutofit/>
          </a:bodyPr>
          <a:p>
            <a:r>
              <a:rPr lang="zh-CN" altLang="en-US" sz="2400">
                <a:solidFill>
                  <a:schemeClr val="bg1"/>
                </a:solidFill>
                <a:latin typeface="楷体" panose="02010609060101010101" charset="-122"/>
                <a:ea typeface="楷体" panose="02010609060101010101" charset="-122"/>
                <a:cs typeface="楷体" panose="02010609060101010101" charset="-122"/>
              </a:rPr>
              <a:t>创新价值</a:t>
            </a:r>
            <a:r>
              <a:rPr lang="en-US" altLang="zh-CN" sz="2400">
                <a:solidFill>
                  <a:schemeClr val="bg1"/>
                </a:solidFill>
                <a:latin typeface="楷体" panose="02010609060101010101" charset="-122"/>
                <a:ea typeface="楷体" panose="02010609060101010101" charset="-122"/>
                <a:cs typeface="楷体" panose="02010609060101010101" charset="-122"/>
              </a:rPr>
              <a:t>:</a:t>
            </a:r>
            <a:endParaRPr lang="zh-CN" altLang="en-US" sz="2400">
              <a:solidFill>
                <a:schemeClr val="bg1"/>
              </a:solidFill>
              <a:latin typeface="楷体" panose="02010609060101010101" charset="-122"/>
              <a:ea typeface="楷体" panose="02010609060101010101" charset="-122"/>
              <a:cs typeface="楷体" panose="02010609060101010101" charset="-122"/>
            </a:endParaRPr>
          </a:p>
          <a:p>
            <a:r>
              <a:rPr lang="en-US" altLang="en-US" sz="2400">
                <a:solidFill>
                  <a:schemeClr val="bg1"/>
                </a:solidFill>
                <a:latin typeface="楷体" panose="02010609060101010101" charset="-122"/>
                <a:ea typeface="楷体" panose="02010609060101010101" charset="-122"/>
                <a:cs typeface="楷体" panose="02010609060101010101" charset="-122"/>
              </a:rPr>
              <a:t>1.</a:t>
            </a:r>
            <a:r>
              <a:rPr lang="zh-CN" altLang="en-US" sz="2400">
                <a:solidFill>
                  <a:schemeClr val="bg1"/>
                </a:solidFill>
                <a:latin typeface="楷体" panose="02010609060101010101" charset="-122"/>
                <a:ea typeface="楷体" panose="02010609060101010101" charset="-122"/>
                <a:cs typeface="楷体" panose="02010609060101010101" charset="-122"/>
              </a:rPr>
              <a:t>推动多模态伪造检测、可解释</a:t>
            </a:r>
            <a:r>
              <a:rPr lang="en-US" altLang="zh-CN" sz="2400">
                <a:solidFill>
                  <a:schemeClr val="bg1"/>
                </a:solidFill>
                <a:latin typeface="楷体" panose="02010609060101010101" charset="-122"/>
                <a:ea typeface="楷体" panose="02010609060101010101" charset="-122"/>
                <a:cs typeface="楷体" panose="02010609060101010101" charset="-122"/>
              </a:rPr>
              <a:t> AI</a:t>
            </a:r>
            <a:r>
              <a:rPr lang="zh-CN" altLang="en-US" sz="2400">
                <a:solidFill>
                  <a:schemeClr val="bg1"/>
                </a:solidFill>
                <a:latin typeface="楷体" panose="02010609060101010101" charset="-122"/>
                <a:ea typeface="楷体" panose="02010609060101010101" charset="-122"/>
                <a:cs typeface="楷体" panose="02010609060101010101" charset="-122"/>
              </a:rPr>
              <a:t>、对抗性防御等技术发展。</a:t>
            </a:r>
            <a:endParaRPr lang="zh-CN" altLang="en-US" sz="2400">
              <a:solidFill>
                <a:schemeClr val="bg1"/>
              </a:solidFill>
              <a:latin typeface="楷体" panose="02010609060101010101" charset="-122"/>
              <a:ea typeface="楷体" panose="02010609060101010101" charset="-122"/>
              <a:cs typeface="楷体" panose="02010609060101010101" charset="-122"/>
            </a:endParaRPr>
          </a:p>
          <a:p>
            <a:r>
              <a:rPr lang="en-US" altLang="en-US" sz="2400">
                <a:solidFill>
                  <a:schemeClr val="bg1"/>
                </a:solidFill>
                <a:latin typeface="楷体" panose="02010609060101010101" charset="-122"/>
                <a:ea typeface="楷体" panose="02010609060101010101" charset="-122"/>
                <a:cs typeface="楷体" panose="02010609060101010101" charset="-122"/>
              </a:rPr>
              <a:t>2.</a:t>
            </a:r>
            <a:r>
              <a:rPr lang="zh-CN" altLang="en-US" sz="2400">
                <a:solidFill>
                  <a:schemeClr val="bg1"/>
                </a:solidFill>
                <a:latin typeface="楷体" panose="02010609060101010101" charset="-122"/>
                <a:ea typeface="楷体" panose="02010609060101010101" charset="-122"/>
                <a:cs typeface="楷体" panose="02010609060101010101" charset="-122"/>
              </a:rPr>
              <a:t>为</a:t>
            </a:r>
            <a:r>
              <a:rPr lang="en-US" altLang="zh-CN" sz="2400">
                <a:solidFill>
                  <a:schemeClr val="bg1"/>
                </a:solidFill>
                <a:latin typeface="楷体" panose="02010609060101010101" charset="-122"/>
                <a:ea typeface="楷体" panose="02010609060101010101" charset="-122"/>
                <a:cs typeface="楷体" panose="02010609060101010101" charset="-122"/>
              </a:rPr>
              <a:t> AI </a:t>
            </a:r>
            <a:r>
              <a:rPr lang="zh-CN" altLang="en-US" sz="2400">
                <a:solidFill>
                  <a:schemeClr val="bg1"/>
                </a:solidFill>
                <a:latin typeface="楷体" panose="02010609060101010101" charset="-122"/>
                <a:ea typeface="楷体" panose="02010609060101010101" charset="-122"/>
                <a:cs typeface="楷体" panose="02010609060101010101" charset="-122"/>
              </a:rPr>
              <a:t>安全和伦理规范提供实践案例。</a:t>
            </a:r>
            <a:endParaRPr lang="zh-CN" altLang="en-US" sz="2400">
              <a:solidFill>
                <a:schemeClr val="bg1"/>
              </a:solidFill>
              <a:latin typeface="楷体" panose="02010609060101010101" charset="-122"/>
              <a:ea typeface="楷体" panose="02010609060101010101" charset="-122"/>
              <a:cs typeface="楷体" panose="02010609060101010101" charset="-122"/>
            </a:endParaRPr>
          </a:p>
          <a:p>
            <a:r>
              <a:rPr lang="en-US" altLang="en-US" sz="2400">
                <a:solidFill>
                  <a:schemeClr val="bg1"/>
                </a:solidFill>
                <a:latin typeface="楷体" panose="02010609060101010101" charset="-122"/>
                <a:ea typeface="楷体" panose="02010609060101010101" charset="-122"/>
                <a:cs typeface="楷体" panose="02010609060101010101" charset="-122"/>
              </a:rPr>
              <a:t>3.</a:t>
            </a:r>
            <a:r>
              <a:rPr lang="zh-CN" altLang="en-US" sz="2400">
                <a:solidFill>
                  <a:schemeClr val="bg1"/>
                </a:solidFill>
                <a:latin typeface="楷体" panose="02010609060101010101" charset="-122"/>
                <a:ea typeface="楷体" panose="02010609060101010101" charset="-122"/>
                <a:cs typeface="楷体" panose="02010609060101010101" charset="-122"/>
              </a:rPr>
              <a:t>提升对高级伪造技术（如</a:t>
            </a:r>
            <a:r>
              <a:rPr lang="en-US" altLang="zh-CN" sz="2400">
                <a:solidFill>
                  <a:schemeClr val="bg1"/>
                </a:solidFill>
                <a:latin typeface="楷体" panose="02010609060101010101" charset="-122"/>
                <a:ea typeface="楷体" panose="02010609060101010101" charset="-122"/>
                <a:cs typeface="楷体" panose="02010609060101010101" charset="-122"/>
              </a:rPr>
              <a:t> Deepfake</a:t>
            </a:r>
            <a:r>
              <a:rPr lang="zh-CN" altLang="en-US" sz="2400">
                <a:solidFill>
                  <a:schemeClr val="bg1"/>
                </a:solidFill>
                <a:latin typeface="楷体" panose="02010609060101010101" charset="-122"/>
                <a:ea typeface="楷体" panose="02010609060101010101" charset="-122"/>
                <a:cs typeface="楷体" panose="02010609060101010101" charset="-122"/>
              </a:rPr>
              <a:t>）的检测能力。</a:t>
            </a:r>
            <a:endParaRPr lang="zh-CN" altLang="en-US" sz="2400">
              <a:solidFill>
                <a:schemeClr val="bg1"/>
              </a:solidFill>
              <a:latin typeface="楷体" panose="02010609060101010101" charset="-122"/>
              <a:ea typeface="楷体" panose="02010609060101010101" charset="-122"/>
              <a:cs typeface="楷体" panose="02010609060101010101" charset="-122"/>
            </a:endParaRPr>
          </a:p>
        </p:txBody>
      </p:sp>
      <p:grpSp>
        <p:nvGrpSpPr>
          <p:cNvPr id="131" name="Group 2"/>
          <p:cNvGrpSpPr/>
          <p:nvPr/>
        </p:nvGrpSpPr>
        <p:grpSpPr>
          <a:xfrm rot="5400000">
            <a:off x="2397125" y="3577590"/>
            <a:ext cx="4002405" cy="293370"/>
            <a:chOff x="0" y="0"/>
            <a:chExt cx="15581441" cy="571500"/>
          </a:xfrm>
          <a:solidFill>
            <a:srgbClr val="15F2FA"/>
          </a:solidFill>
        </p:grpSpPr>
        <p:sp>
          <p:nvSpPr>
            <p:cNvPr id="132" name="Freeform 3"/>
            <p:cNvSpPr/>
            <p:nvPr>
              <p:custDataLst>
                <p:tags r:id="rId3"/>
              </p:custDataLst>
            </p:nvPr>
          </p:nvSpPr>
          <p:spPr>
            <a:xfrm>
              <a:off x="0" y="255270"/>
              <a:ext cx="15581441" cy="69850"/>
            </a:xfrm>
            <a:custGeom>
              <a:avLst/>
              <a:gdLst/>
              <a:ahLst/>
              <a:cxnLst/>
              <a:rect l="l" t="t" r="r" b="b"/>
              <a:pathLst>
                <a:path w="15581441" h="69850">
                  <a:moveTo>
                    <a:pt x="15290611" y="0"/>
                  </a:moveTo>
                  <a:lnTo>
                    <a:pt x="0" y="0"/>
                  </a:lnTo>
                  <a:lnTo>
                    <a:pt x="0" y="69850"/>
                  </a:lnTo>
                  <a:lnTo>
                    <a:pt x="15581441" y="69850"/>
                  </a:lnTo>
                  <a:lnTo>
                    <a:pt x="15581441" y="0"/>
                  </a:lnTo>
                  <a:close/>
                </a:path>
              </a:pathLst>
            </a:custGeom>
            <a:grpFill/>
            <a:ln>
              <a:noFill/>
            </a:ln>
          </p:spPr>
          <p:txBody>
            <a:bodyPr/>
            <a:p>
              <a:endParaRPr lang="zh-CN" altLang="en-US"/>
            </a:p>
          </p:txBody>
        </p:sp>
      </p:grpSp>
      <p:grpSp>
        <p:nvGrpSpPr>
          <p:cNvPr id="20" name="Group 2"/>
          <p:cNvGrpSpPr/>
          <p:nvPr/>
        </p:nvGrpSpPr>
        <p:grpSpPr>
          <a:xfrm rot="5400000">
            <a:off x="5938520" y="3602990"/>
            <a:ext cx="4291330" cy="293370"/>
            <a:chOff x="0" y="0"/>
            <a:chExt cx="15581441" cy="571500"/>
          </a:xfrm>
          <a:solidFill>
            <a:srgbClr val="15F2FA"/>
          </a:solidFill>
        </p:grpSpPr>
        <p:sp>
          <p:nvSpPr>
            <p:cNvPr id="21" name="Freeform 3"/>
            <p:cNvSpPr/>
            <p:nvPr>
              <p:custDataLst>
                <p:tags r:id="rId4"/>
              </p:custDataLst>
            </p:nvPr>
          </p:nvSpPr>
          <p:spPr>
            <a:xfrm>
              <a:off x="0" y="255270"/>
              <a:ext cx="15581441" cy="69850"/>
            </a:xfrm>
            <a:custGeom>
              <a:avLst/>
              <a:gdLst/>
              <a:ahLst/>
              <a:cxnLst/>
              <a:rect l="l" t="t" r="r" b="b"/>
              <a:pathLst>
                <a:path w="15581441" h="69850">
                  <a:moveTo>
                    <a:pt x="15290611" y="0"/>
                  </a:moveTo>
                  <a:lnTo>
                    <a:pt x="0" y="0"/>
                  </a:lnTo>
                  <a:lnTo>
                    <a:pt x="0" y="69850"/>
                  </a:lnTo>
                  <a:lnTo>
                    <a:pt x="15581441" y="69850"/>
                  </a:lnTo>
                  <a:lnTo>
                    <a:pt x="15581441" y="0"/>
                  </a:lnTo>
                  <a:close/>
                </a:path>
              </a:pathLst>
            </a:custGeom>
            <a:grpFill/>
            <a:ln>
              <a:noFill/>
            </a:ln>
          </p:spPr>
        </p:sp>
      </p:grpSp>
    </p:spTree>
    <p:custDataLst>
      <p:tags r:id="rId5"/>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blinds(horizontal)">
                                      <p:cBhvr>
                                        <p:cTn id="7" dur="500"/>
                                        <p:tgtEl>
                                          <p:spTgt spid="131"/>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blinds(horizontal)">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p:nvPr>
            <p:custDataLst>
              <p:tags r:id="rId1"/>
            </p:custDataLst>
          </p:nvPr>
        </p:nvPicPr>
        <p:blipFill>
          <a:blip r:embed="rId2"/>
          <a:stretch>
            <a:fillRect/>
          </a:stretch>
        </p:blipFill>
        <p:spPr>
          <a:xfrm>
            <a:off x="12700" y="0"/>
            <a:ext cx="12166600" cy="2590165"/>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sp>
        <p:nvSpPr>
          <p:cNvPr id="2" name="标题 1"/>
          <p:cNvSpPr>
            <a:spLocks noGrp="1"/>
          </p:cNvSpPr>
          <p:nvPr>
            <p:ph type="title"/>
            <p:custDataLst>
              <p:tags r:id="rId3"/>
            </p:custDataLst>
          </p:nvPr>
        </p:nvSpPr>
        <p:spPr>
          <a:xfrm>
            <a:off x="609603" y="609603"/>
            <a:ext cx="11112502" cy="761997"/>
          </a:xfrm>
          <a:noFill/>
        </p:spPr>
        <p:txBody>
          <a:bodyPr lIns="0" tIns="0" rIns="0" bIns="0" anchor="t">
            <a:noAutofit/>
          </a:bodyPr>
          <a:p>
            <a:pPr algn="l">
              <a:lnSpc>
                <a:spcPct val="114000"/>
              </a:lnSpc>
            </a:pPr>
            <a:r>
              <a:rPr lang="en-US" altLang="zh-CN" sz="4400">
                <a:solidFill>
                  <a:schemeClr val="bg1"/>
                </a:solidFill>
                <a:latin typeface="楷体" panose="02010609060101010101" charset="-122"/>
                <a:ea typeface="楷体" panose="02010609060101010101" charset="-122"/>
                <a:cs typeface="楷体" panose="02010609060101010101" charset="-122"/>
              </a:rPr>
              <a:t>TruthSentry</a:t>
            </a:r>
            <a:r>
              <a:rPr lang="zh-CN" altLang="en-US" sz="4400">
                <a:solidFill>
                  <a:schemeClr val="bg1"/>
                </a:solidFill>
                <a:latin typeface="楷体" panose="02010609060101010101" charset="-122"/>
                <a:ea typeface="楷体" panose="02010609060101010101" charset="-122"/>
                <a:cs typeface="楷体" panose="02010609060101010101" charset="-122"/>
              </a:rPr>
              <a:t>未来计划</a:t>
            </a:r>
            <a:endParaRPr lang="zh-CN" altLang="en-US" sz="4400">
              <a:solidFill>
                <a:schemeClr val="bg1"/>
              </a:solidFill>
              <a:latin typeface="楷体" panose="02010609060101010101" charset="-122"/>
              <a:ea typeface="楷体" panose="02010609060101010101" charset="-122"/>
              <a:cs typeface="楷体" panose="02010609060101010101" charset="-122"/>
            </a:endParaRPr>
          </a:p>
        </p:txBody>
      </p:sp>
      <p:grpSp>
        <p:nvGrpSpPr>
          <p:cNvPr id="16" name="组合 15"/>
          <p:cNvGrpSpPr/>
          <p:nvPr/>
        </p:nvGrpSpPr>
        <p:grpSpPr>
          <a:xfrm>
            <a:off x="609600" y="1828800"/>
            <a:ext cx="10972800" cy="4418965"/>
            <a:chOff x="960" y="2880"/>
            <a:chExt cx="17280" cy="6959"/>
          </a:xfrm>
        </p:grpSpPr>
        <p:sp>
          <p:nvSpPr>
            <p:cNvPr id="4" name="任意多边形 3"/>
            <p:cNvSpPr/>
            <p:nvPr>
              <p:custDataLst>
                <p:tags r:id="rId4"/>
              </p:custDataLst>
            </p:nvPr>
          </p:nvSpPr>
          <p:spPr>
            <a:xfrm>
              <a:off x="960" y="2880"/>
              <a:ext cx="8399" cy="6959"/>
            </a:xfrm>
            <a:custGeom>
              <a:avLst/>
              <a:gdLst>
                <a:gd name="connisteX0" fmla="*/ 0 w 74083"/>
                <a:gd name="connsiteY0" fmla="*/ 304796 h 61383"/>
                <a:gd name="connisteX1" fmla="*/ 304796 w 74083"/>
                <a:gd name="connsiteY1" fmla="*/ 0 h 61383"/>
                <a:gd name="connisteX2" fmla="*/ 5029200 w 74083"/>
                <a:gd name="connsiteY2" fmla="*/ 0 h 61383"/>
                <a:gd name="connisteX3" fmla="*/ 5333996 w 74083"/>
                <a:gd name="connsiteY3" fmla="*/ 304796 h 61383"/>
                <a:gd name="connisteX4" fmla="*/ 5333996 w 74083"/>
                <a:gd name="connsiteY4" fmla="*/ 4114800 h 61383"/>
                <a:gd name="connisteX5" fmla="*/ 5029200 w 74083"/>
                <a:gd name="connsiteY5" fmla="*/ 4419596 h 61383"/>
                <a:gd name="connisteX6" fmla="*/ 304796 w 74083"/>
                <a:gd name="connsiteY6" fmla="*/ 4419596 h 61383"/>
                <a:gd name="connisteX7" fmla="*/ 0 w 74083"/>
                <a:gd name="connsiteY7" fmla="*/ 4114800 h 61383"/>
                <a:gd name="connisteX8" fmla="*/ 0 w 74083"/>
                <a:gd name="connsiteY8" fmla="*/ 304796 h 6138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333997" h="4419597">
                  <a:moveTo>
                    <a:pt x="0" y="304797"/>
                  </a:moveTo>
                  <a:cubicBezTo>
                    <a:pt x="0" y="136465"/>
                    <a:pt x="136465" y="0"/>
                    <a:pt x="304797" y="0"/>
                  </a:cubicBezTo>
                  <a:lnTo>
                    <a:pt x="5029200" y="0"/>
                  </a:lnTo>
                  <a:cubicBezTo>
                    <a:pt x="5197541" y="0"/>
                    <a:pt x="5333997" y="136465"/>
                    <a:pt x="5333997" y="304797"/>
                  </a:cubicBezTo>
                  <a:lnTo>
                    <a:pt x="5333997" y="4114800"/>
                  </a:lnTo>
                  <a:cubicBezTo>
                    <a:pt x="5333997" y="4283141"/>
                    <a:pt x="5197541" y="4419597"/>
                    <a:pt x="5029200" y="4419597"/>
                  </a:cubicBezTo>
                  <a:lnTo>
                    <a:pt x="304797" y="4419597"/>
                  </a:lnTo>
                  <a:cubicBezTo>
                    <a:pt x="136465" y="4419597"/>
                    <a:pt x="0" y="4283141"/>
                    <a:pt x="0" y="4114800"/>
                  </a:cubicBezTo>
                  <a:lnTo>
                    <a:pt x="0" y="304797"/>
                  </a:lnTo>
                  <a:close/>
                </a:path>
              </a:pathLst>
            </a:custGeom>
            <a:solidFill>
              <a:schemeClr val="bg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任意多边形 9"/>
            <p:cNvSpPr/>
            <p:nvPr>
              <p:custDataLst>
                <p:tags r:id="rId5"/>
              </p:custDataLst>
            </p:nvPr>
          </p:nvSpPr>
          <p:spPr>
            <a:xfrm>
              <a:off x="9840" y="2880"/>
              <a:ext cx="8400" cy="6959"/>
            </a:xfrm>
            <a:custGeom>
              <a:avLst/>
              <a:gdLst>
                <a:gd name="connisteX0" fmla="*/ 0 w 74083"/>
                <a:gd name="connsiteY0" fmla="*/ 304796 h 61383"/>
                <a:gd name="connisteX1" fmla="*/ 304796 w 74083"/>
                <a:gd name="connsiteY1" fmla="*/ 0 h 61383"/>
                <a:gd name="connisteX2" fmla="*/ 5029200 w 74083"/>
                <a:gd name="connsiteY2" fmla="*/ 0 h 61383"/>
                <a:gd name="connisteX3" fmla="*/ 5333996 w 74083"/>
                <a:gd name="connsiteY3" fmla="*/ 304796 h 61383"/>
                <a:gd name="connisteX4" fmla="*/ 5333996 w 74083"/>
                <a:gd name="connsiteY4" fmla="*/ 4114800 h 61383"/>
                <a:gd name="connisteX5" fmla="*/ 5029200 w 74083"/>
                <a:gd name="connsiteY5" fmla="*/ 4419596 h 61383"/>
                <a:gd name="connisteX6" fmla="*/ 304796 w 74083"/>
                <a:gd name="connsiteY6" fmla="*/ 4419596 h 61383"/>
                <a:gd name="connisteX7" fmla="*/ 0 w 74083"/>
                <a:gd name="connsiteY7" fmla="*/ 4114800 h 61383"/>
                <a:gd name="connisteX8" fmla="*/ 0 w 74083"/>
                <a:gd name="connsiteY8" fmla="*/ 304796 h 6138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333997" h="4419597">
                  <a:moveTo>
                    <a:pt x="0" y="304797"/>
                  </a:moveTo>
                  <a:cubicBezTo>
                    <a:pt x="0" y="136465"/>
                    <a:pt x="136465" y="0"/>
                    <a:pt x="304797" y="0"/>
                  </a:cubicBezTo>
                  <a:lnTo>
                    <a:pt x="5029200" y="0"/>
                  </a:lnTo>
                  <a:cubicBezTo>
                    <a:pt x="5197541" y="0"/>
                    <a:pt x="5333997" y="136465"/>
                    <a:pt x="5333997" y="304797"/>
                  </a:cubicBezTo>
                  <a:lnTo>
                    <a:pt x="5333997" y="4114800"/>
                  </a:lnTo>
                  <a:cubicBezTo>
                    <a:pt x="5333997" y="4283141"/>
                    <a:pt x="5197541" y="4419597"/>
                    <a:pt x="5029200" y="4419597"/>
                  </a:cubicBezTo>
                  <a:lnTo>
                    <a:pt x="304797" y="4419597"/>
                  </a:lnTo>
                  <a:cubicBezTo>
                    <a:pt x="136465" y="4419597"/>
                    <a:pt x="0" y="4283141"/>
                    <a:pt x="0" y="4114800"/>
                  </a:cubicBezTo>
                  <a:lnTo>
                    <a:pt x="0" y="304797"/>
                  </a:lnTo>
                  <a:close/>
                </a:path>
              </a:pathLst>
            </a:custGeom>
            <a:solidFill>
              <a:schemeClr val="bg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custDataLst>
                <p:tags r:id="rId6"/>
              </p:custDataLst>
            </p:nvPr>
          </p:nvSpPr>
          <p:spPr>
            <a:xfrm>
              <a:off x="1925" y="3051"/>
              <a:ext cx="3382" cy="640"/>
            </a:xfrm>
            <a:prstGeom prst="rect">
              <a:avLst/>
            </a:prstGeom>
            <a:noFill/>
          </p:spPr>
          <p:txBody>
            <a:bodyPr wrap="square" lIns="0" tIns="0" rIns="0" bIns="0" rtlCol="0" anchor="t">
              <a:noAutofit/>
            </a:bodyPr>
            <a:p>
              <a:pPr algn="l">
                <a:lnSpc>
                  <a:spcPct val="111000"/>
                </a:lnSpc>
              </a:pPr>
              <a:r>
                <a:rPr lang="zh-CN" altLang="en-US" sz="2400" b="1">
                  <a:solidFill>
                    <a:schemeClr val="tx1"/>
                  </a:solidFill>
                  <a:latin typeface="楷体" panose="02010609060101010101" charset="-122"/>
                  <a:ea typeface="楷体" panose="02010609060101010101" charset="-122"/>
                </a:rPr>
                <a:t>核心技术增强</a:t>
              </a:r>
              <a:endParaRPr lang="zh-CN" altLang="en-US" sz="2400" b="1">
                <a:solidFill>
                  <a:schemeClr val="tx1"/>
                </a:solidFill>
                <a:latin typeface="楷体" panose="02010609060101010101" charset="-122"/>
                <a:ea typeface="楷体" panose="02010609060101010101" charset="-122"/>
              </a:endParaRPr>
            </a:p>
          </p:txBody>
        </p:sp>
        <p:sp>
          <p:nvSpPr>
            <p:cNvPr id="9" name="文本框 8"/>
            <p:cNvSpPr txBox="1"/>
            <p:nvPr>
              <p:custDataLst>
                <p:tags r:id="rId7"/>
              </p:custDataLst>
            </p:nvPr>
          </p:nvSpPr>
          <p:spPr>
            <a:xfrm>
              <a:off x="1440" y="3691"/>
              <a:ext cx="4394" cy="48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楷体" panose="02010609060101010101" charset="-122"/>
                  <a:ea typeface="楷体" panose="02010609060101010101" charset="-122"/>
                  <a:cs typeface="楷体" panose="02010609060101010101" charset="-122"/>
                </a:rPr>
                <a:t>计划</a:t>
              </a:r>
              <a:r>
                <a:rPr lang="zh-CN" altLang="en-US" sz="1600">
                  <a:latin typeface="楷体" panose="02010609060101010101" charset="-122"/>
                  <a:ea typeface="楷体" panose="02010609060101010101" charset="-122"/>
                  <a:cs typeface="楷体" panose="02010609060101010101" charset="-122"/>
                  <a:sym typeface="+mn-ea"/>
                </a:rPr>
                <a:t>扩展视频</a:t>
              </a:r>
              <a:r>
                <a:rPr lang="en-US" altLang="zh-CN" sz="1600">
                  <a:latin typeface="楷体" panose="02010609060101010101" charset="-122"/>
                  <a:ea typeface="楷体" panose="02010609060101010101" charset="-122"/>
                  <a:cs typeface="楷体" panose="02010609060101010101" charset="-122"/>
                  <a:sym typeface="+mn-ea"/>
                </a:rPr>
                <a:t>Deepfake</a:t>
              </a:r>
              <a:r>
                <a:rPr lang="zh-CN" altLang="en-US" sz="1600">
                  <a:latin typeface="楷体" panose="02010609060101010101" charset="-122"/>
                  <a:ea typeface="楷体" panose="02010609060101010101" charset="-122"/>
                  <a:cs typeface="楷体" panose="02010609060101010101" charset="-122"/>
                  <a:sym typeface="+mn-ea"/>
                </a:rPr>
                <a:t>检测</a:t>
              </a:r>
              <a:endParaRPr lang="zh-CN" altLang="en-US" sz="1600">
                <a:solidFill>
                  <a:schemeClr val="tx1"/>
                </a:solidFill>
                <a:latin typeface="楷体" panose="02010609060101010101" charset="-122"/>
                <a:ea typeface="楷体" panose="02010609060101010101" charset="-122"/>
                <a:cs typeface="楷体" panose="02010609060101010101" charset="-122"/>
              </a:endParaRPr>
            </a:p>
            <a:p>
              <a:pPr algn="l">
                <a:lnSpc>
                  <a:spcPct val="125000"/>
                </a:lnSpc>
              </a:pPr>
              <a:endParaRPr lang="zh-CN" altLang="en-US" sz="1600">
                <a:solidFill>
                  <a:schemeClr val="tx1"/>
                </a:solidFill>
                <a:latin typeface="Microsoft YaHei UI" panose="020B0503020204020204" charset="-122"/>
                <a:ea typeface="Microsoft YaHei UI" panose="020B0503020204020204" charset="-122"/>
              </a:endParaRPr>
            </a:p>
          </p:txBody>
        </p:sp>
        <p:sp>
          <p:nvSpPr>
            <p:cNvPr id="14" name="文本框 13"/>
            <p:cNvSpPr txBox="1"/>
            <p:nvPr>
              <p:custDataLst>
                <p:tags r:id="rId8"/>
              </p:custDataLst>
            </p:nvPr>
          </p:nvSpPr>
          <p:spPr>
            <a:xfrm>
              <a:off x="12406" y="3051"/>
              <a:ext cx="3143" cy="640"/>
            </a:xfrm>
            <a:prstGeom prst="rect">
              <a:avLst/>
            </a:prstGeom>
            <a:noFill/>
          </p:spPr>
          <p:txBody>
            <a:bodyPr wrap="square" lIns="0" tIns="0" rIns="0" bIns="0" rtlCol="0" anchor="t">
              <a:noAutofit/>
            </a:bodyPr>
            <a:p>
              <a:pPr algn="ctr">
                <a:lnSpc>
                  <a:spcPct val="111000"/>
                </a:lnSpc>
              </a:pPr>
              <a:r>
                <a:rPr lang="zh-CN" altLang="en-US" sz="2400" b="1">
                  <a:solidFill>
                    <a:schemeClr val="tx1"/>
                  </a:solidFill>
                  <a:latin typeface="楷体" panose="02010609060101010101" charset="-122"/>
                  <a:ea typeface="楷体" panose="02010609060101010101" charset="-122"/>
                </a:rPr>
                <a:t>用户体验优化</a:t>
              </a:r>
              <a:endParaRPr lang="zh-CN" altLang="en-US" sz="2400" b="1">
                <a:solidFill>
                  <a:schemeClr val="tx1"/>
                </a:solidFill>
                <a:latin typeface="楷体" panose="02010609060101010101" charset="-122"/>
                <a:ea typeface="楷体" panose="02010609060101010101" charset="-122"/>
              </a:endParaRPr>
            </a:p>
          </p:txBody>
        </p:sp>
        <p:sp>
          <p:nvSpPr>
            <p:cNvPr id="15" name="文本框 14"/>
            <p:cNvSpPr txBox="1"/>
            <p:nvPr>
              <p:custDataLst>
                <p:tags r:id="rId9"/>
              </p:custDataLst>
            </p:nvPr>
          </p:nvSpPr>
          <p:spPr>
            <a:xfrm>
              <a:off x="12406" y="3691"/>
              <a:ext cx="3269" cy="480"/>
            </a:xfrm>
            <a:prstGeom prst="rect">
              <a:avLst/>
            </a:prstGeom>
            <a:noFill/>
          </p:spPr>
          <p:txBody>
            <a:bodyPr wrap="square" lIns="0" tIns="0" rIns="0" bIns="0" rtlCol="0" anchor="t">
              <a:noAutofit/>
            </a:bodyPr>
            <a:p>
              <a:pPr algn="ctr">
                <a:lnSpc>
                  <a:spcPct val="125000"/>
                </a:lnSpc>
              </a:pPr>
              <a:r>
                <a:rPr lang="zh-CN" altLang="en-US" sz="1600">
                  <a:solidFill>
                    <a:schemeClr val="tx1"/>
                  </a:solidFill>
                  <a:latin typeface="楷体" panose="02010609060101010101" charset="-122"/>
                  <a:ea typeface="楷体" panose="02010609060101010101" charset="-122"/>
                </a:rPr>
                <a:t>完善插件功能及交互</a:t>
              </a:r>
              <a:endParaRPr lang="zh-CN" altLang="en-US" sz="1600">
                <a:solidFill>
                  <a:schemeClr val="tx1"/>
                </a:solidFill>
                <a:latin typeface="楷体" panose="02010609060101010101" charset="-122"/>
                <a:ea typeface="楷体" panose="02010609060101010101" charset="-122"/>
              </a:endParaRPr>
            </a:p>
            <a:p>
              <a:pPr algn="l">
                <a:lnSpc>
                  <a:spcPct val="125000"/>
                </a:lnSpc>
              </a:pPr>
              <a:endParaRPr lang="zh-CN" altLang="en-US" sz="1600">
                <a:solidFill>
                  <a:schemeClr val="tx1"/>
                </a:solidFill>
                <a:latin typeface="楷体" panose="02010609060101010101" charset="-122"/>
                <a:ea typeface="楷体" panose="02010609060101010101" charset="-122"/>
              </a:endParaRPr>
            </a:p>
            <a:p>
              <a:pPr algn="l">
                <a:lnSpc>
                  <a:spcPct val="125000"/>
                </a:lnSpc>
              </a:pPr>
              <a:endParaRPr lang="zh-CN" altLang="en-US" sz="1600">
                <a:solidFill>
                  <a:schemeClr val="tx1"/>
                </a:solidFill>
                <a:latin typeface="楷体" panose="02010609060101010101" charset="-122"/>
                <a:ea typeface="楷体" panose="02010609060101010101" charset="-122"/>
              </a:endParaRPr>
            </a:p>
          </p:txBody>
        </p:sp>
      </p:grpSp>
      <p:pic>
        <p:nvPicPr>
          <p:cNvPr id="7" name="图片 6"/>
          <p:cNvPicPr>
            <a:picLocks noChangeAspect="1"/>
          </p:cNvPicPr>
          <p:nvPr/>
        </p:nvPicPr>
        <p:blipFill>
          <a:blip r:embed="rId10"/>
          <a:stretch>
            <a:fillRect/>
          </a:stretch>
        </p:blipFill>
        <p:spPr>
          <a:xfrm>
            <a:off x="3574415" y="1937385"/>
            <a:ext cx="2317750" cy="1736725"/>
          </a:xfrm>
          <a:prstGeom prst="rect">
            <a:avLst/>
          </a:prstGeom>
        </p:spPr>
      </p:pic>
      <p:sp>
        <p:nvSpPr>
          <p:cNvPr id="6" name="文本框 5"/>
          <p:cNvSpPr txBox="1"/>
          <p:nvPr/>
        </p:nvSpPr>
        <p:spPr>
          <a:xfrm>
            <a:off x="817880" y="2909570"/>
            <a:ext cx="3049270" cy="2988310"/>
          </a:xfrm>
          <a:prstGeom prst="rect">
            <a:avLst/>
          </a:prstGeom>
          <a:noFill/>
        </p:spPr>
        <p:txBody>
          <a:bodyPr wrap="square" rtlCol="0">
            <a:noAutofit/>
          </a:bodyPr>
          <a:p>
            <a:endParaRPr lang="en-US" altLang="zh-CN">
              <a:latin typeface="楷体" panose="02010609060101010101" charset="-122"/>
              <a:ea typeface="楷体" panose="02010609060101010101" charset="-122"/>
              <a:cs typeface="楷体" panose="02010609060101010101" charset="-122"/>
            </a:endParaRPr>
          </a:p>
          <a:p>
            <a:r>
              <a:rPr lang="en-US" altLang="zh-CN">
                <a:latin typeface="楷体" panose="02010609060101010101" charset="-122"/>
                <a:ea typeface="楷体" panose="02010609060101010101" charset="-122"/>
                <a:cs typeface="楷体" panose="02010609060101010101" charset="-122"/>
              </a:rPr>
              <a:t> </a:t>
            </a:r>
            <a:r>
              <a:rPr lang="zh-CN" altLang="en-US">
                <a:latin typeface="楷体" panose="02010609060101010101" charset="-122"/>
                <a:ea typeface="楷体" panose="02010609060101010101" charset="-122"/>
                <a:cs typeface="楷体" panose="02010609060101010101" charset="-122"/>
              </a:rPr>
              <a:t>集成</a:t>
            </a:r>
            <a:r>
              <a:rPr lang="en-US" altLang="zh-CN">
                <a:latin typeface="楷体" panose="02010609060101010101" charset="-122"/>
                <a:ea typeface="楷体" panose="02010609060101010101" charset="-122"/>
                <a:cs typeface="楷体" panose="02010609060101010101" charset="-122"/>
              </a:rPr>
              <a:t> SOTA </a:t>
            </a:r>
            <a:r>
              <a:rPr lang="zh-CN" altLang="en-US">
                <a:latin typeface="楷体" panose="02010609060101010101" charset="-122"/>
                <a:ea typeface="楷体" panose="02010609060101010101" charset="-122"/>
                <a:cs typeface="楷体" panose="02010609060101010101" charset="-122"/>
              </a:rPr>
              <a:t>视频分析模型（如</a:t>
            </a:r>
            <a:r>
              <a:rPr lang="en-US" altLang="zh-CN">
                <a:latin typeface="楷体" panose="02010609060101010101" charset="-122"/>
                <a:ea typeface="楷体" panose="02010609060101010101" charset="-122"/>
                <a:cs typeface="楷体" panose="02010609060101010101" charset="-122"/>
              </a:rPr>
              <a:t> Facebook </a:t>
            </a:r>
            <a:r>
              <a:rPr lang="zh-CN" altLang="en-US">
                <a:latin typeface="楷体" panose="02010609060101010101" charset="-122"/>
                <a:ea typeface="楷体" panose="02010609060101010101" charset="-122"/>
                <a:cs typeface="楷体" panose="02010609060101010101" charset="-122"/>
              </a:rPr>
              <a:t>的</a:t>
            </a:r>
            <a:r>
              <a:rPr lang="en-US" altLang="zh-CN">
                <a:latin typeface="楷体" panose="02010609060101010101" charset="-122"/>
                <a:ea typeface="楷体" panose="02010609060101010101" charset="-122"/>
                <a:cs typeface="楷体" panose="02010609060101010101" charset="-122"/>
              </a:rPr>
              <a:t> PDRE)</a:t>
            </a:r>
            <a:endParaRPr lang="en-US" altLang="zh-CN">
              <a:latin typeface="楷体" panose="02010609060101010101" charset="-122"/>
              <a:ea typeface="楷体" panose="02010609060101010101" charset="-122"/>
              <a:cs typeface="楷体" panose="02010609060101010101" charset="-122"/>
            </a:endParaRPr>
          </a:p>
          <a:p>
            <a:endParaRPr lang="en-US" altLang="zh-CN">
              <a:latin typeface="楷体" panose="02010609060101010101" charset="-122"/>
              <a:ea typeface="楷体" panose="02010609060101010101" charset="-122"/>
              <a:cs typeface="楷体" panose="02010609060101010101" charset="-122"/>
            </a:endParaRPr>
          </a:p>
          <a:p>
            <a:r>
              <a:rPr lang="en-US" altLang="zh-CN">
                <a:latin typeface="楷体" panose="02010609060101010101" charset="-122"/>
                <a:ea typeface="楷体" panose="02010609060101010101" charset="-122"/>
                <a:cs typeface="楷体" panose="02010609060101010101" charset="-122"/>
              </a:rPr>
              <a:t> </a:t>
            </a:r>
            <a:r>
              <a:rPr lang="zh-CN" altLang="en-US">
                <a:latin typeface="楷体" panose="02010609060101010101" charset="-122"/>
                <a:ea typeface="楷体" panose="02010609060101010101" charset="-122"/>
                <a:cs typeface="楷体" panose="02010609060101010101" charset="-122"/>
              </a:rPr>
              <a:t>支持</a:t>
            </a:r>
            <a:r>
              <a:rPr lang="en-US" altLang="zh-CN">
                <a:latin typeface="楷体" panose="02010609060101010101" charset="-122"/>
                <a:ea typeface="楷体" panose="02010609060101010101" charset="-122"/>
                <a:cs typeface="楷体" panose="02010609060101010101" charset="-122"/>
              </a:rPr>
              <a:t> </a:t>
            </a:r>
            <a:r>
              <a:rPr lang="zh-CN" altLang="en-US">
                <a:latin typeface="楷体" panose="02010609060101010101" charset="-122"/>
                <a:ea typeface="楷体" panose="02010609060101010101" charset="-122"/>
                <a:cs typeface="楷体" panose="02010609060101010101" charset="-122"/>
              </a:rPr>
              <a:t>唇同步分析</a:t>
            </a:r>
            <a:r>
              <a:rPr lang="en-US" altLang="zh-CN">
                <a:latin typeface="楷体" panose="02010609060101010101" charset="-122"/>
                <a:ea typeface="楷体" panose="02010609060101010101" charset="-122"/>
                <a:cs typeface="楷体" panose="02010609060101010101" charset="-122"/>
              </a:rPr>
              <a:t> + </a:t>
            </a:r>
            <a:r>
              <a:rPr lang="zh-CN" altLang="en-US">
                <a:latin typeface="楷体" panose="02010609060101010101" charset="-122"/>
                <a:ea typeface="楷体" panose="02010609060101010101" charset="-122"/>
                <a:cs typeface="楷体" panose="02010609060101010101" charset="-122"/>
              </a:rPr>
              <a:t>微表情检测（</a:t>
            </a:r>
            <a:r>
              <a:rPr lang="en-US" altLang="zh-CN">
                <a:latin typeface="楷体" panose="02010609060101010101" charset="-122"/>
                <a:ea typeface="楷体" panose="02010609060101010101" charset="-122"/>
                <a:cs typeface="楷体" panose="02010609060101010101" charset="-122"/>
              </a:rPr>
              <a:t>MIT </a:t>
            </a:r>
            <a:r>
              <a:rPr lang="zh-CN" altLang="en-US">
                <a:latin typeface="楷体" panose="02010609060101010101" charset="-122"/>
                <a:ea typeface="楷体" panose="02010609060101010101" charset="-122"/>
                <a:cs typeface="楷体" panose="02010609060101010101" charset="-122"/>
              </a:rPr>
              <a:t>研究显示伪造视频眨眼频率异常）</a:t>
            </a:r>
            <a:endParaRPr lang="zh-CN" altLang="en-US">
              <a:latin typeface="楷体" panose="02010609060101010101" charset="-122"/>
              <a:ea typeface="楷体" panose="02010609060101010101" charset="-122"/>
              <a:cs typeface="楷体" panose="02010609060101010101" charset="-122"/>
            </a:endParaRPr>
          </a:p>
          <a:p>
            <a:endParaRPr lang="en-US" altLang="zh-CN">
              <a:latin typeface="楷体" panose="02010609060101010101" charset="-122"/>
              <a:ea typeface="楷体" panose="02010609060101010101" charset="-122"/>
              <a:cs typeface="楷体" panose="02010609060101010101" charset="-122"/>
            </a:endParaRPr>
          </a:p>
          <a:p>
            <a:r>
              <a:rPr lang="en-US" altLang="zh-CN">
                <a:latin typeface="楷体" panose="02010609060101010101" charset="-122"/>
                <a:ea typeface="楷体" panose="02010609060101010101" charset="-122"/>
                <a:cs typeface="楷体" panose="02010609060101010101" charset="-122"/>
              </a:rPr>
              <a:t> </a:t>
            </a:r>
            <a:r>
              <a:rPr lang="zh-CN" altLang="en-US">
                <a:latin typeface="楷体" panose="02010609060101010101" charset="-122"/>
                <a:ea typeface="楷体" panose="02010609060101010101" charset="-122"/>
                <a:cs typeface="楷体" panose="02010609060101010101" charset="-122"/>
              </a:rPr>
              <a:t>目标指标：视频伪造检测</a:t>
            </a:r>
            <a:r>
              <a:rPr lang="en-US" altLang="zh-CN">
                <a:latin typeface="楷体" panose="02010609060101010101" charset="-122"/>
                <a:ea typeface="楷体" panose="02010609060101010101" charset="-122"/>
                <a:cs typeface="楷体" panose="02010609060101010101" charset="-122"/>
              </a:rPr>
              <a:t> F1-score </a:t>
            </a:r>
            <a:r>
              <a:rPr lang="zh-CN" altLang="en-US">
                <a:latin typeface="楷体" panose="02010609060101010101" charset="-122"/>
                <a:ea typeface="楷体" panose="02010609060101010101" charset="-122"/>
                <a:cs typeface="楷体" panose="02010609060101010101" charset="-122"/>
              </a:rPr>
              <a:t>提升至</a:t>
            </a:r>
            <a:r>
              <a:rPr lang="en-US" altLang="zh-CN">
                <a:latin typeface="楷体" panose="02010609060101010101" charset="-122"/>
                <a:ea typeface="楷体" panose="02010609060101010101" charset="-122"/>
                <a:cs typeface="楷体" panose="02010609060101010101" charset="-122"/>
              </a:rPr>
              <a:t> 75%+</a:t>
            </a:r>
            <a:endParaRPr lang="zh-CN" altLang="en-US">
              <a:latin typeface="楷体" panose="02010609060101010101" charset="-122"/>
              <a:ea typeface="楷体" panose="02010609060101010101" charset="-122"/>
              <a:cs typeface="楷体" panose="02010609060101010101" charset="-122"/>
            </a:endParaRPr>
          </a:p>
        </p:txBody>
      </p:sp>
      <p:sp>
        <p:nvSpPr>
          <p:cNvPr id="149" name="TextBox 14"/>
          <p:cNvSpPr txBox="1"/>
          <p:nvPr/>
        </p:nvSpPr>
        <p:spPr>
          <a:xfrm>
            <a:off x="1514927" y="2170531"/>
            <a:ext cx="211157" cy="239395"/>
          </a:xfrm>
          <a:prstGeom prst="rect">
            <a:avLst/>
          </a:prstGeom>
        </p:spPr>
        <p:txBody>
          <a:bodyPr wrap="square" lIns="0" tIns="0" rIns="0" bIns="0">
            <a:spAutoFit/>
          </a:bodyPr>
          <a:lstStyle>
            <a:defPPr>
              <a:defRPr lang="zh-CN"/>
            </a:defPPr>
            <a:lvl1pPr>
              <a:defRPr sz="1400">
                <a:solidFill>
                  <a:srgbClr val="E7E6E6"/>
                </a:solidFill>
                <a:latin typeface="Impact" panose="020B0806030902050204" pitchFamily="34" charset="0"/>
              </a:defRPr>
            </a:lvl1pPr>
          </a:lstStyle>
          <a:p>
            <a:pPr algn="ctr">
              <a:lnSpc>
                <a:spcPct val="130000"/>
              </a:lnSpc>
              <a:defRPr/>
            </a:pPr>
            <a:r>
              <a:rPr lang="en-US" altLang="zh-CN" sz="1200" b="1" dirty="0">
                <a:solidFill>
                  <a:sysClr val="window" lastClr="FFFFFF"/>
                </a:solidFill>
                <a:latin typeface="汉仪铸字木头人W" panose="00020600040101010101" charset="-122"/>
                <a:ea typeface="汉仪铸字木头人W" panose="00020600040101010101" charset="-122"/>
                <a:cs typeface="思源黑体 CN" charset="0"/>
                <a:sym typeface="思源黑体 CN" charset="0"/>
              </a:rPr>
              <a:t>1</a:t>
            </a:r>
            <a:endParaRPr lang="zh-CN" altLang="en-US" sz="1200" b="1" dirty="0">
              <a:solidFill>
                <a:sysClr val="window" lastClr="FFFFFF"/>
              </a:solidFill>
              <a:latin typeface="汉仪铸字木头人W" panose="00020600040101010101" charset="-122"/>
              <a:ea typeface="汉仪铸字木头人W" panose="00020600040101010101" charset="-122"/>
              <a:cs typeface="思源黑体 CN" charset="0"/>
              <a:sym typeface="思源黑体 CN" charset="0"/>
            </a:endParaRPr>
          </a:p>
        </p:txBody>
      </p:sp>
      <p:sp>
        <p:nvSpPr>
          <p:cNvPr id="137" name="椭圆 136"/>
          <p:cNvSpPr/>
          <p:nvPr/>
        </p:nvSpPr>
        <p:spPr>
          <a:xfrm>
            <a:off x="652272" y="3247027"/>
            <a:ext cx="260013" cy="260012"/>
          </a:xfrm>
          <a:prstGeom prst="ellipse">
            <a:avLst/>
          </a:prstGeom>
          <a:solidFill>
            <a:srgbClr val="0161C2"/>
          </a:solidFill>
          <a:ln>
            <a:noFill/>
          </a:ln>
          <a:effectLst/>
        </p:spPr>
        <p:style>
          <a:lnRef idx="2">
            <a:srgbClr val="4472C4">
              <a:shade val="50000"/>
            </a:srgbClr>
          </a:lnRef>
          <a:fillRef idx="1">
            <a:srgbClr val="4472C4"/>
          </a:fillRef>
          <a:effectRef idx="0">
            <a:srgbClr val="4472C4"/>
          </a:effectRef>
          <a:fontRef idx="minor">
            <a:sysClr val="window" lastClr="FFFFFF"/>
          </a:fontRef>
        </p:style>
        <p:txBody>
          <a:bodyPr rtlCol="0" anchor="ctr"/>
          <a:p>
            <a:pPr algn="ctr">
              <a:lnSpc>
                <a:spcPct val="130000"/>
              </a:lnSpc>
              <a:defRPr/>
            </a:pPr>
            <a:r>
              <a:rPr lang="en-US" altLang="zh-CN" sz="1400" b="1" dirty="0">
                <a:latin typeface="汉仪铸字木头人W" panose="00020600040101010101" charset="-122"/>
                <a:ea typeface="汉仪铸字木头人W" panose="00020600040101010101" charset="-122"/>
                <a:cs typeface="思源黑体 CN" charset="0"/>
                <a:sym typeface="思源黑体 CN" charset="0"/>
              </a:rPr>
              <a:t>1</a:t>
            </a:r>
            <a:endParaRPr lang="zh-CN" altLang="en-US" sz="1400" dirty="0">
              <a:solidFill>
                <a:srgbClr val="E7E6E6">
                  <a:lumMod val="25000"/>
                </a:srgbClr>
              </a:solidFill>
              <a:cs typeface="思源黑体 CN" charset="0"/>
              <a:sym typeface="思源黑体 CN" charset="0"/>
            </a:endParaRPr>
          </a:p>
        </p:txBody>
      </p:sp>
      <p:sp>
        <p:nvSpPr>
          <p:cNvPr id="11" name="椭圆 10"/>
          <p:cNvSpPr/>
          <p:nvPr/>
        </p:nvSpPr>
        <p:spPr>
          <a:xfrm>
            <a:off x="655447" y="4058557"/>
            <a:ext cx="260013" cy="260012"/>
          </a:xfrm>
          <a:prstGeom prst="ellipse">
            <a:avLst/>
          </a:prstGeom>
          <a:solidFill>
            <a:srgbClr val="0161C2"/>
          </a:solidFill>
          <a:ln>
            <a:noFill/>
          </a:ln>
          <a:effectLst/>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lnSpc>
                <a:spcPct val="130000"/>
              </a:lnSpc>
            </a:pPr>
            <a:endParaRPr lang="zh-CN" altLang="en-US" sz="1400" dirty="0">
              <a:solidFill>
                <a:srgbClr val="E7E6E6">
                  <a:lumMod val="25000"/>
                </a:srgbClr>
              </a:solidFill>
              <a:cs typeface="思源黑体 CN" charset="0"/>
              <a:sym typeface="思源黑体 CN" charset="0"/>
            </a:endParaRPr>
          </a:p>
        </p:txBody>
      </p:sp>
      <p:sp>
        <p:nvSpPr>
          <p:cNvPr id="12" name="椭圆 11"/>
          <p:cNvSpPr/>
          <p:nvPr/>
        </p:nvSpPr>
        <p:spPr>
          <a:xfrm>
            <a:off x="656082" y="5150757"/>
            <a:ext cx="260013" cy="260012"/>
          </a:xfrm>
          <a:prstGeom prst="ellipse">
            <a:avLst/>
          </a:prstGeom>
          <a:solidFill>
            <a:srgbClr val="0161C2"/>
          </a:solidFill>
          <a:ln>
            <a:noFill/>
          </a:ln>
          <a:effectLst/>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lnSpc>
                <a:spcPct val="130000"/>
              </a:lnSpc>
            </a:pPr>
            <a:endParaRPr lang="zh-CN" altLang="en-US" sz="1400" dirty="0">
              <a:solidFill>
                <a:srgbClr val="E7E6E6">
                  <a:lumMod val="25000"/>
                </a:srgbClr>
              </a:solidFill>
              <a:cs typeface="思源黑体 CN" charset="0"/>
              <a:sym typeface="思源黑体 CN" charset="0"/>
            </a:endParaRPr>
          </a:p>
        </p:txBody>
      </p:sp>
      <p:sp>
        <p:nvSpPr>
          <p:cNvPr id="150" name="TextBox 14"/>
          <p:cNvSpPr txBox="1"/>
          <p:nvPr/>
        </p:nvSpPr>
        <p:spPr>
          <a:xfrm>
            <a:off x="700857" y="4058561"/>
            <a:ext cx="211157" cy="239395"/>
          </a:xfrm>
          <a:prstGeom prst="rect">
            <a:avLst/>
          </a:prstGeom>
        </p:spPr>
        <p:txBody>
          <a:bodyPr wrap="square" lIns="0" tIns="0" rIns="0" bIns="0">
            <a:spAutoFit/>
          </a:bodyPr>
          <a:lstStyle>
            <a:defPPr>
              <a:defRPr lang="zh-CN"/>
            </a:defPPr>
            <a:lvl1pPr>
              <a:defRPr sz="1400">
                <a:solidFill>
                  <a:srgbClr val="E7E6E6"/>
                </a:solidFill>
                <a:latin typeface="Impact" panose="020B0806030902050204" pitchFamily="34" charset="0"/>
              </a:defRPr>
            </a:lvl1pPr>
          </a:lstStyle>
          <a:p>
            <a:pPr algn="ctr">
              <a:lnSpc>
                <a:spcPct val="130000"/>
              </a:lnSpc>
              <a:defRPr/>
            </a:pPr>
            <a:r>
              <a:rPr lang="en-US" altLang="zh-CN" sz="1200" b="1" dirty="0">
                <a:solidFill>
                  <a:sysClr val="window" lastClr="FFFFFF"/>
                </a:solidFill>
                <a:latin typeface="汉仪铸字木头人W" panose="00020600040101010101" charset="-122"/>
                <a:ea typeface="汉仪铸字木头人W" panose="00020600040101010101" charset="-122"/>
                <a:cs typeface="思源黑体 CN" charset="0"/>
                <a:sym typeface="思源黑体 CN" charset="0"/>
              </a:rPr>
              <a:t>2</a:t>
            </a:r>
            <a:endParaRPr lang="zh-CN" altLang="en-US" sz="1200" b="1" dirty="0">
              <a:solidFill>
                <a:sysClr val="window" lastClr="FFFFFF"/>
              </a:solidFill>
              <a:latin typeface="汉仪铸字木头人W" panose="00020600040101010101" charset="-122"/>
              <a:ea typeface="汉仪铸字木头人W" panose="00020600040101010101" charset="-122"/>
              <a:cs typeface="思源黑体 CN" charset="0"/>
              <a:sym typeface="思源黑体 CN" charset="0"/>
            </a:endParaRPr>
          </a:p>
        </p:txBody>
      </p:sp>
      <p:sp>
        <p:nvSpPr>
          <p:cNvPr id="151" name="TextBox 14"/>
          <p:cNvSpPr txBox="1"/>
          <p:nvPr/>
        </p:nvSpPr>
        <p:spPr>
          <a:xfrm>
            <a:off x="700604" y="5150303"/>
            <a:ext cx="211157" cy="239395"/>
          </a:xfrm>
          <a:prstGeom prst="rect">
            <a:avLst/>
          </a:prstGeom>
        </p:spPr>
        <p:txBody>
          <a:bodyPr wrap="square" lIns="0" tIns="0" rIns="0" bIns="0">
            <a:spAutoFit/>
          </a:bodyPr>
          <a:lstStyle>
            <a:defPPr>
              <a:defRPr lang="zh-CN"/>
            </a:defPPr>
            <a:lvl1pPr>
              <a:defRPr sz="1400">
                <a:solidFill>
                  <a:srgbClr val="E7E6E6"/>
                </a:solidFill>
                <a:latin typeface="Impact" panose="020B0806030902050204" pitchFamily="34" charset="0"/>
              </a:defRPr>
            </a:lvl1pPr>
          </a:lstStyle>
          <a:p>
            <a:pPr algn="ctr">
              <a:lnSpc>
                <a:spcPct val="130000"/>
              </a:lnSpc>
              <a:defRPr/>
            </a:pPr>
            <a:r>
              <a:rPr lang="en-US" altLang="zh-CN" sz="1200" b="1" dirty="0">
                <a:solidFill>
                  <a:sysClr val="window" lastClr="FFFFFF"/>
                </a:solidFill>
                <a:latin typeface="汉仪铸字木头人W" panose="00020600040101010101" charset="-122"/>
                <a:ea typeface="汉仪铸字木头人W" panose="00020600040101010101" charset="-122"/>
                <a:cs typeface="思源黑体 CN" charset="0"/>
                <a:sym typeface="思源黑体 CN" charset="0"/>
              </a:rPr>
              <a:t>3</a:t>
            </a:r>
            <a:endParaRPr lang="zh-CN" altLang="en-US" sz="1200" b="1" dirty="0">
              <a:solidFill>
                <a:sysClr val="window" lastClr="FFFFFF"/>
              </a:solidFill>
              <a:latin typeface="汉仪铸字木头人W" panose="00020600040101010101" charset="-122"/>
              <a:ea typeface="汉仪铸字木头人W" panose="00020600040101010101" charset="-122"/>
              <a:cs typeface="思源黑体 CN" charset="0"/>
              <a:sym typeface="思源黑体 CN" charset="0"/>
            </a:endParaRPr>
          </a:p>
        </p:txBody>
      </p:sp>
      <p:pic>
        <p:nvPicPr>
          <p:cNvPr id="17" name="图片 16"/>
          <p:cNvPicPr>
            <a:picLocks noChangeAspect="1"/>
          </p:cNvPicPr>
          <p:nvPr/>
        </p:nvPicPr>
        <p:blipFill>
          <a:blip r:embed="rId11"/>
          <a:stretch>
            <a:fillRect/>
          </a:stretch>
        </p:blipFill>
        <p:spPr>
          <a:xfrm>
            <a:off x="3867150" y="3874135"/>
            <a:ext cx="1989455" cy="2182495"/>
          </a:xfrm>
          <a:prstGeom prst="rect">
            <a:avLst/>
          </a:prstGeom>
        </p:spPr>
      </p:pic>
      <p:sp>
        <p:nvSpPr>
          <p:cNvPr id="19" name="文本框 18"/>
          <p:cNvSpPr txBox="1"/>
          <p:nvPr/>
        </p:nvSpPr>
        <p:spPr>
          <a:xfrm>
            <a:off x="7038340" y="2648585"/>
            <a:ext cx="3926205" cy="3097530"/>
          </a:xfrm>
          <a:prstGeom prst="rect">
            <a:avLst/>
          </a:prstGeom>
          <a:noFill/>
        </p:spPr>
        <p:txBody>
          <a:bodyPr wrap="square" rtlCol="0">
            <a:noAutofit/>
          </a:bodyPr>
          <a:p>
            <a:pPr algn="l"/>
            <a:r>
              <a:rPr lang="en-US" altLang="zh-CN">
                <a:latin typeface="楷体" panose="02010609060101010101" charset="-122"/>
                <a:ea typeface="楷体" panose="02010609060101010101" charset="-122"/>
                <a:cs typeface="楷体" panose="02010609060101010101" charset="-122"/>
              </a:rPr>
              <a:t> </a:t>
            </a:r>
            <a:endParaRPr lang="en-US" altLang="zh-CN">
              <a:latin typeface="楷体" panose="02010609060101010101" charset="-122"/>
              <a:ea typeface="楷体" panose="02010609060101010101" charset="-122"/>
              <a:cs typeface="楷体" panose="02010609060101010101" charset="-122"/>
            </a:endParaRPr>
          </a:p>
          <a:p>
            <a:pPr algn="l"/>
            <a:r>
              <a:rPr lang="en-US" altLang="zh-CN">
                <a:latin typeface="楷体" panose="02010609060101010101" charset="-122"/>
                <a:ea typeface="楷体" panose="02010609060101010101" charset="-122"/>
                <a:cs typeface="楷体" panose="02010609060101010101" charset="-122"/>
              </a:rPr>
              <a:t>  </a:t>
            </a:r>
            <a:r>
              <a:rPr lang="zh-CN" altLang="en-US">
                <a:latin typeface="楷体" panose="02010609060101010101" charset="-122"/>
                <a:ea typeface="楷体" panose="02010609060101010101" charset="-122"/>
                <a:cs typeface="楷体" panose="02010609060101010101" charset="-122"/>
              </a:rPr>
              <a:t>支持</a:t>
            </a:r>
            <a:r>
              <a:rPr lang="en-US" altLang="zh-CN">
                <a:latin typeface="楷体" panose="02010609060101010101" charset="-122"/>
                <a:ea typeface="楷体" panose="02010609060101010101" charset="-122"/>
                <a:cs typeface="楷体" panose="02010609060101010101" charset="-122"/>
              </a:rPr>
              <a:t> </a:t>
            </a:r>
            <a:r>
              <a:rPr lang="zh-CN" altLang="en-US">
                <a:latin typeface="楷体" panose="02010609060101010101" charset="-122"/>
                <a:ea typeface="楷体" panose="02010609060101010101" charset="-122"/>
                <a:cs typeface="楷体" panose="02010609060101010101" charset="-122"/>
              </a:rPr>
              <a:t>截图检测（</a:t>
            </a:r>
            <a:r>
              <a:rPr lang="en-US" altLang="zh-CN">
                <a:latin typeface="楷体" panose="02010609060101010101" charset="-122"/>
                <a:ea typeface="楷体" panose="02010609060101010101" charset="-122"/>
                <a:cs typeface="楷体" panose="02010609060101010101" charset="-122"/>
              </a:rPr>
              <a:t>OCR </a:t>
            </a:r>
            <a:r>
              <a:rPr lang="zh-CN" altLang="en-US">
                <a:latin typeface="楷体" panose="02010609060101010101" charset="-122"/>
                <a:ea typeface="楷体" panose="02010609060101010101" charset="-122"/>
                <a:cs typeface="楷体" panose="02010609060101010101" charset="-122"/>
              </a:rPr>
              <a:t>识别图片中的文本）</a:t>
            </a:r>
            <a:endParaRPr lang="zh-CN" altLang="en-US">
              <a:latin typeface="楷体" panose="02010609060101010101" charset="-122"/>
              <a:ea typeface="楷体" panose="02010609060101010101" charset="-122"/>
              <a:cs typeface="楷体" panose="02010609060101010101" charset="-122"/>
            </a:endParaRPr>
          </a:p>
          <a:p>
            <a:pPr algn="l"/>
            <a:endParaRPr lang="zh-CN" altLang="en-US">
              <a:latin typeface="楷体" panose="02010609060101010101" charset="-122"/>
              <a:ea typeface="楷体" panose="02010609060101010101" charset="-122"/>
              <a:cs typeface="楷体" panose="02010609060101010101" charset="-122"/>
            </a:endParaRPr>
          </a:p>
          <a:p>
            <a:pPr algn="l"/>
            <a:r>
              <a:rPr lang="en-US" altLang="zh-CN">
                <a:latin typeface="楷体" panose="02010609060101010101" charset="-122"/>
                <a:ea typeface="楷体" panose="02010609060101010101" charset="-122"/>
                <a:cs typeface="楷体" panose="02010609060101010101" charset="-122"/>
              </a:rPr>
              <a:t>  </a:t>
            </a:r>
            <a:r>
              <a:rPr lang="zh-CN" altLang="en-US">
                <a:latin typeface="楷体" panose="02010609060101010101" charset="-122"/>
                <a:ea typeface="楷体" panose="02010609060101010101" charset="-122"/>
                <a:cs typeface="楷体" panose="02010609060101010101" charset="-122"/>
              </a:rPr>
              <a:t>改善检测报告生成：</a:t>
            </a:r>
            <a:endParaRPr lang="zh-CN" altLang="en-US">
              <a:latin typeface="楷体" panose="02010609060101010101" charset="-122"/>
              <a:ea typeface="楷体" panose="02010609060101010101" charset="-122"/>
              <a:cs typeface="楷体" panose="02010609060101010101" charset="-122"/>
            </a:endParaRPr>
          </a:p>
          <a:p>
            <a:pPr algn="l"/>
            <a:r>
              <a:rPr lang="zh-CN" altLang="en-US">
                <a:latin typeface="楷体" panose="02010609060101010101" charset="-122"/>
                <a:ea typeface="楷体" panose="02010609060101010101" charset="-122"/>
                <a:cs typeface="楷体" panose="02010609060101010101" charset="-122"/>
              </a:rPr>
              <a:t>新增维度：</a:t>
            </a:r>
            <a:endParaRPr lang="en-US" altLang="zh-CN">
              <a:latin typeface="楷体" panose="02010609060101010101" charset="-122"/>
              <a:ea typeface="楷体" panose="02010609060101010101" charset="-122"/>
              <a:cs typeface="楷体" panose="02010609060101010101" charset="-122"/>
            </a:endParaRPr>
          </a:p>
          <a:p>
            <a:pPr algn="l"/>
            <a:r>
              <a:rPr lang="en-US" altLang="zh-CN">
                <a:latin typeface="楷体" panose="02010609060101010101" charset="-122"/>
                <a:ea typeface="楷体" panose="02010609060101010101" charset="-122"/>
                <a:cs typeface="楷体" panose="02010609060101010101" charset="-122"/>
              </a:rPr>
              <a:t> 1.</a:t>
            </a:r>
            <a:r>
              <a:rPr lang="zh-CN" altLang="en-US">
                <a:latin typeface="楷体" panose="02010609060101010101" charset="-122"/>
                <a:ea typeface="楷体" panose="02010609060101010101" charset="-122"/>
                <a:cs typeface="楷体" panose="02010609060101010101" charset="-122"/>
              </a:rPr>
              <a:t>传播路径分析（基于转发网络图谱）</a:t>
            </a:r>
            <a:endParaRPr lang="en-US" altLang="zh-CN">
              <a:latin typeface="楷体" panose="02010609060101010101" charset="-122"/>
              <a:ea typeface="楷体" panose="02010609060101010101" charset="-122"/>
              <a:cs typeface="楷体" panose="02010609060101010101" charset="-122"/>
            </a:endParaRPr>
          </a:p>
          <a:p>
            <a:pPr algn="l"/>
            <a:r>
              <a:rPr lang="en-US" altLang="zh-CN">
                <a:latin typeface="楷体" panose="02010609060101010101" charset="-122"/>
                <a:ea typeface="楷体" panose="02010609060101010101" charset="-122"/>
                <a:cs typeface="楷体" panose="02010609060101010101" charset="-122"/>
              </a:rPr>
              <a:t> 2.</a:t>
            </a:r>
            <a:r>
              <a:rPr lang="zh-CN" altLang="en-US">
                <a:latin typeface="楷体" panose="02010609060101010101" charset="-122"/>
                <a:ea typeface="楷体" panose="02010609060101010101" charset="-122"/>
                <a:cs typeface="楷体" panose="02010609060101010101" charset="-122"/>
              </a:rPr>
              <a:t>利益关联挖掘（命名实体关系抽取）</a:t>
            </a:r>
            <a:endParaRPr lang="zh-CN" altLang="en-US">
              <a:latin typeface="楷体" panose="02010609060101010101" charset="-122"/>
              <a:ea typeface="楷体" panose="02010609060101010101" charset="-122"/>
              <a:cs typeface="楷体" panose="02010609060101010101" charset="-122"/>
            </a:endParaRPr>
          </a:p>
        </p:txBody>
      </p:sp>
      <p:sp>
        <p:nvSpPr>
          <p:cNvPr id="20" name="椭圆 19"/>
          <p:cNvSpPr/>
          <p:nvPr/>
        </p:nvSpPr>
        <p:spPr>
          <a:xfrm>
            <a:off x="6777482" y="2987312"/>
            <a:ext cx="260013" cy="260012"/>
          </a:xfrm>
          <a:prstGeom prst="ellipse">
            <a:avLst/>
          </a:prstGeom>
          <a:solidFill>
            <a:srgbClr val="0161C2"/>
          </a:solidFill>
          <a:ln>
            <a:noFill/>
          </a:ln>
          <a:effectLst/>
        </p:spPr>
        <p:style>
          <a:lnRef idx="2">
            <a:srgbClr val="4472C4">
              <a:shade val="50000"/>
            </a:srgbClr>
          </a:lnRef>
          <a:fillRef idx="1">
            <a:srgbClr val="4472C4"/>
          </a:fillRef>
          <a:effectRef idx="0">
            <a:srgbClr val="4472C4"/>
          </a:effectRef>
          <a:fontRef idx="minor">
            <a:sysClr val="window" lastClr="FFFFFF"/>
          </a:fontRef>
        </p:style>
        <p:txBody>
          <a:bodyPr rtlCol="0" anchor="ctr"/>
          <a:p>
            <a:pPr algn="ctr">
              <a:lnSpc>
                <a:spcPct val="130000"/>
              </a:lnSpc>
            </a:pPr>
            <a:r>
              <a:rPr lang="en-US" altLang="zh-CN" sz="1400" dirty="0">
                <a:solidFill>
                  <a:schemeClr val="bg1"/>
                </a:solidFill>
                <a:cs typeface="思源黑体 CN" charset="0"/>
                <a:sym typeface="思源黑体 CN" charset="0"/>
              </a:rPr>
              <a:t>1</a:t>
            </a:r>
            <a:endParaRPr lang="en-US" altLang="zh-CN" sz="1400" dirty="0">
              <a:solidFill>
                <a:schemeClr val="bg1"/>
              </a:solidFill>
              <a:cs typeface="思源黑体 CN" charset="0"/>
              <a:sym typeface="思源黑体 CN" charset="0"/>
            </a:endParaRPr>
          </a:p>
        </p:txBody>
      </p:sp>
      <p:sp>
        <p:nvSpPr>
          <p:cNvPr id="21" name="椭圆 20"/>
          <p:cNvSpPr/>
          <p:nvPr/>
        </p:nvSpPr>
        <p:spPr>
          <a:xfrm>
            <a:off x="6777482" y="3799477"/>
            <a:ext cx="260013" cy="260012"/>
          </a:xfrm>
          <a:prstGeom prst="ellipse">
            <a:avLst/>
          </a:prstGeom>
          <a:solidFill>
            <a:srgbClr val="0161C2"/>
          </a:solidFill>
          <a:ln>
            <a:noFill/>
          </a:ln>
          <a:effectLst/>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lnSpc>
                <a:spcPct val="130000"/>
              </a:lnSpc>
            </a:pPr>
            <a:r>
              <a:rPr lang="en-US" altLang="zh-CN" sz="1400" dirty="0">
                <a:solidFill>
                  <a:schemeClr val="bg1"/>
                </a:solidFill>
                <a:cs typeface="思源黑体 CN" charset="0"/>
                <a:sym typeface="思源黑体 CN" charset="0"/>
              </a:rPr>
              <a:t>2</a:t>
            </a:r>
            <a:endParaRPr lang="en-US" altLang="zh-CN" sz="1400" dirty="0">
              <a:solidFill>
                <a:schemeClr val="bg1"/>
              </a:solidFill>
              <a:cs typeface="思源黑体 CN" charset="0"/>
              <a:sym typeface="思源黑体 CN" charset="0"/>
            </a:endParaRPr>
          </a:p>
        </p:txBody>
      </p:sp>
    </p:spTree>
    <p:custDataLst>
      <p:tags r:id="rId12"/>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with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wipe(left)">
                                      <p:cBhvr>
                                        <p:cTn id="7" dur="500"/>
                                        <p:tgtEl>
                                          <p:spTgt spid="149"/>
                                        </p:tgtEl>
                                      </p:cBhvr>
                                    </p:animEffect>
                                  </p:childTnLst>
                                </p:cTn>
                              </p:par>
                              <p:par>
                                <p:cTn id="8" presetID="22" presetClass="entr" presetSubtype="8" fill="hold" grpId="1" nodeType="withEffect">
                                  <p:stCondLst>
                                    <p:cond delay="0"/>
                                  </p:stCondLst>
                                  <p:childTnLst>
                                    <p:set>
                                      <p:cBhvr>
                                        <p:cTn id="9" dur="1" fill="hold">
                                          <p:stCondLst>
                                            <p:cond delay="0"/>
                                          </p:stCondLst>
                                        </p:cTn>
                                        <p:tgtEl>
                                          <p:spTgt spid="137"/>
                                        </p:tgtEl>
                                        <p:attrNameLst>
                                          <p:attrName>style.visibility</p:attrName>
                                        </p:attrNameLst>
                                      </p:cBhvr>
                                      <p:to>
                                        <p:strVal val="visible"/>
                                      </p:to>
                                    </p:set>
                                    <p:animEffect transition="in" filter="wipe(left)">
                                      <p:cBhvr>
                                        <p:cTn id="10" dur="500"/>
                                        <p:tgtEl>
                                          <p:spTgt spid="137"/>
                                        </p:tgtEl>
                                      </p:cBhvr>
                                    </p:animEffect>
                                  </p:childTnLst>
                                </p:cTn>
                              </p:par>
                              <p:par>
                                <p:cTn id="11" presetID="22" presetClass="entr" presetSubtype="8" fill="hold" grpId="1"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par>
                                <p:cTn id="14" presetID="22" presetClass="entr" presetSubtype="8" fill="hold" grpId="1"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par>
                                <p:cTn id="17" presetID="22" presetClass="entr" presetSubtype="8" fill="hold" grpId="1" nodeType="withEffect">
                                  <p:stCondLst>
                                    <p:cond delay="0"/>
                                  </p:stCondLst>
                                  <p:childTnLst>
                                    <p:set>
                                      <p:cBhvr>
                                        <p:cTn id="18" dur="1" fill="hold">
                                          <p:stCondLst>
                                            <p:cond delay="0"/>
                                          </p:stCondLst>
                                        </p:cTn>
                                        <p:tgtEl>
                                          <p:spTgt spid="150"/>
                                        </p:tgtEl>
                                        <p:attrNameLst>
                                          <p:attrName>style.visibility</p:attrName>
                                        </p:attrNameLst>
                                      </p:cBhvr>
                                      <p:to>
                                        <p:strVal val="visible"/>
                                      </p:to>
                                    </p:set>
                                    <p:animEffect transition="in" filter="wipe(left)">
                                      <p:cBhvr>
                                        <p:cTn id="19" dur="500"/>
                                        <p:tgtEl>
                                          <p:spTgt spid="150"/>
                                        </p:tgtEl>
                                      </p:cBhvr>
                                    </p:animEffect>
                                  </p:childTnLst>
                                </p:cTn>
                              </p:par>
                              <p:par>
                                <p:cTn id="20" presetID="22" presetClass="entr" presetSubtype="8" fill="hold" grpId="1" nodeType="withEffect">
                                  <p:stCondLst>
                                    <p:cond delay="0"/>
                                  </p:stCondLst>
                                  <p:childTnLst>
                                    <p:set>
                                      <p:cBhvr>
                                        <p:cTn id="21" dur="1" fill="hold">
                                          <p:stCondLst>
                                            <p:cond delay="0"/>
                                          </p:stCondLst>
                                        </p:cTn>
                                        <p:tgtEl>
                                          <p:spTgt spid="151"/>
                                        </p:tgtEl>
                                        <p:attrNameLst>
                                          <p:attrName>style.visibility</p:attrName>
                                        </p:attrNameLst>
                                      </p:cBhvr>
                                      <p:to>
                                        <p:strVal val="visible"/>
                                      </p:to>
                                    </p:set>
                                    <p:animEffect transition="in" filter="wipe(left)">
                                      <p:cBhvr>
                                        <p:cTn id="22" dur="500"/>
                                        <p:tgtEl>
                                          <p:spTgt spid="151"/>
                                        </p:tgtEl>
                                      </p:cBhvr>
                                    </p:animEffect>
                                  </p:childTnLst>
                                </p:cTn>
                              </p:par>
                              <p:par>
                                <p:cTn id="23" presetID="22" presetClass="entr" presetSubtype="8" fill="hold" grpId="1"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500"/>
                                        <p:tgtEl>
                                          <p:spTgt spid="20"/>
                                        </p:tgtEl>
                                      </p:cBhvr>
                                    </p:animEffect>
                                  </p:childTnLst>
                                </p:cTn>
                              </p:par>
                              <p:par>
                                <p:cTn id="26" presetID="22" presetClass="entr" presetSubtype="8" fill="hold" grpId="1"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1"/>
      <p:bldP spid="137" grpId="1" bldLvl="0" animBg="1"/>
      <p:bldP spid="11" grpId="1" bldLvl="0" animBg="1"/>
      <p:bldP spid="12" grpId="1" bldLvl="0" animBg="1"/>
      <p:bldP spid="150" grpId="1"/>
      <p:bldP spid="151" grpId="1"/>
      <p:bldP spid="20" grpId="1" bldLvl="0" animBg="1"/>
      <p:bldP spid="21" grpId="1"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3"/>
            <p:custDataLst>
              <p:tags r:id="rId1"/>
            </p:custDataLst>
          </p:nvPr>
        </p:nvSpPr>
        <p:spPr/>
        <p:txBody>
          <a:bodyPr/>
          <a:p>
            <a:r>
              <a:rPr lang="zh-CN" altLang="en-US"/>
              <a:t>THE END</a:t>
            </a:r>
            <a:endParaRPr lang="zh-CN" altLang="en-US"/>
          </a:p>
        </p:txBody>
      </p:sp>
      <p:sp>
        <p:nvSpPr>
          <p:cNvPr id="4" name="标题 3"/>
          <p:cNvSpPr>
            <a:spLocks noGrp="1"/>
          </p:cNvSpPr>
          <p:nvPr>
            <p:ph type="ctrTitle" idx="14"/>
            <p:custDataLst>
              <p:tags r:id="rId2"/>
            </p:custDataLst>
          </p:nvPr>
        </p:nvSpPr>
        <p:spPr>
          <a:xfrm>
            <a:off x="1016000" y="3340100"/>
            <a:ext cx="3823335" cy="1016000"/>
          </a:xfrm>
        </p:spPr>
        <p:txBody>
          <a:bodyPr/>
          <a:p>
            <a:r>
              <a:rPr lang="zh-CN" altLang="en-US" sz="6600">
                <a:latin typeface="楷体" panose="02010609060101010101" charset="-122"/>
                <a:ea typeface="楷体" panose="02010609060101010101" charset="-122"/>
              </a:rPr>
              <a:t>感谢聆听</a:t>
            </a:r>
            <a:endParaRPr lang="zh-CN" altLang="en-US" sz="6600">
              <a:latin typeface="楷体" panose="02010609060101010101" charset="-122"/>
              <a:ea typeface="楷体" panose="02010609060101010101" charset="-122"/>
            </a:endParaRPr>
          </a:p>
        </p:txBody>
      </p:sp>
      <p:sp>
        <p:nvSpPr>
          <p:cNvPr id="8" name="文本框 7"/>
          <p:cNvSpPr txBox="1"/>
          <p:nvPr/>
        </p:nvSpPr>
        <p:spPr>
          <a:xfrm>
            <a:off x="5016500" y="3921125"/>
            <a:ext cx="6389370" cy="645160"/>
          </a:xfrm>
          <a:prstGeom prst="rect">
            <a:avLst/>
          </a:prstGeom>
          <a:noFill/>
        </p:spPr>
        <p:txBody>
          <a:bodyPr wrap="square" rtlCol="0">
            <a:spAutoFit/>
          </a:bodyPr>
          <a:p>
            <a:r>
              <a:rPr lang="en-US" altLang="zh-CN" dirty="0">
                <a:solidFill>
                  <a:schemeClr val="bg1"/>
                </a:solidFill>
                <a:latin typeface="金山云技术体" charset="-122"/>
                <a:ea typeface="金山云技术体" charset="-122"/>
                <a:cs typeface="金山云技术体" charset="-122"/>
                <a:sym typeface="+mn-ea"/>
              </a:rPr>
              <a:t> </a:t>
            </a:r>
            <a:endParaRPr lang="en-US" altLang="zh-CN" dirty="0">
              <a:solidFill>
                <a:schemeClr val="bg1"/>
              </a:solidFill>
              <a:latin typeface="金山云技术体" charset="-122"/>
              <a:ea typeface="金山云技术体" charset="-122"/>
              <a:cs typeface="金山云技术体" charset="-122"/>
              <a:sym typeface="+mn-ea"/>
            </a:endParaRPr>
          </a:p>
          <a:p>
            <a:endParaRPr lang="zh-CN" altLang="en-US" b="0" dirty="0">
              <a:solidFill>
                <a:schemeClr val="bg1"/>
              </a:solidFill>
              <a:latin typeface="金山云技术体" charset="-122"/>
              <a:ea typeface="金山云技术体" charset="-122"/>
              <a:cs typeface="金山云技术体" charset="-122"/>
              <a:sym typeface="+mn-ea"/>
            </a:endParaRPr>
          </a:p>
        </p:txBody>
      </p:sp>
      <p:sp>
        <p:nvSpPr>
          <p:cNvPr id="9" name="文本框 8"/>
          <p:cNvSpPr txBox="1"/>
          <p:nvPr/>
        </p:nvSpPr>
        <p:spPr>
          <a:xfrm>
            <a:off x="1839595" y="1353820"/>
            <a:ext cx="8347075" cy="600710"/>
          </a:xfrm>
          <a:prstGeom prst="rect">
            <a:avLst/>
          </a:prstGeom>
          <a:noFill/>
        </p:spPr>
        <p:txBody>
          <a:bodyPr wrap="square" rtlCol="0">
            <a:noAutofit/>
          </a:bodyPr>
          <a:p>
            <a:r>
              <a:rPr lang="zh-CN" altLang="en-US" sz="2000">
                <a:solidFill>
                  <a:schemeClr val="bg1"/>
                </a:solidFill>
                <a:latin typeface="楷体" panose="02010609060101010101" charset="-122"/>
                <a:ea typeface="楷体" panose="02010609060101010101" charset="-122"/>
                <a:cs typeface="楷体" panose="02010609060101010101" charset="-122"/>
              </a:rPr>
              <a:t>第十六届中国大学生服务外包创新创业大赛</a:t>
            </a:r>
            <a:r>
              <a:rPr lang="en-US" altLang="zh-CN" sz="2000">
                <a:solidFill>
                  <a:schemeClr val="bg1"/>
                </a:solidFill>
                <a:latin typeface="楷体" panose="02010609060101010101" charset="-122"/>
                <a:ea typeface="楷体" panose="02010609060101010101" charset="-122"/>
                <a:cs typeface="楷体" panose="02010609060101010101" charset="-122"/>
              </a:rPr>
              <a:t> —— </a:t>
            </a:r>
            <a:r>
              <a:rPr lang="en-US" sz="2000">
                <a:solidFill>
                  <a:schemeClr val="bg1"/>
                </a:solidFill>
                <a:latin typeface="楷体" panose="02010609060101010101" charset="-122"/>
                <a:ea typeface="楷体" panose="02010609060101010101" charset="-122"/>
                <a:cs typeface="楷体" panose="02010609060101010101" charset="-122"/>
              </a:rPr>
              <a:t>A21</a:t>
            </a:r>
            <a:endParaRPr lang="en-US" sz="2000">
              <a:solidFill>
                <a:schemeClr val="bg1"/>
              </a:solidFill>
              <a:latin typeface="楷体" panose="02010609060101010101" charset="-122"/>
              <a:ea typeface="楷体" panose="02010609060101010101" charset="-122"/>
              <a:cs typeface="楷体" panose="02010609060101010101" charset="-122"/>
            </a:endParaRPr>
          </a:p>
        </p:txBody>
      </p:sp>
      <p:sp>
        <p:nvSpPr>
          <p:cNvPr id="5" name="文本框 4"/>
          <p:cNvSpPr txBox="1"/>
          <p:nvPr/>
        </p:nvSpPr>
        <p:spPr>
          <a:xfrm>
            <a:off x="4697730" y="4711700"/>
            <a:ext cx="3637280" cy="583565"/>
          </a:xfrm>
          <a:prstGeom prst="rect">
            <a:avLst/>
          </a:prstGeom>
          <a:noFill/>
        </p:spPr>
        <p:txBody>
          <a:bodyPr wrap="square" rtlCol="0">
            <a:spAutoFit/>
          </a:bodyPr>
          <a:p>
            <a:pPr algn="ctr"/>
            <a:r>
              <a:rPr lang="zh-CN" altLang="en-US" sz="3200" b="1">
                <a:solidFill>
                  <a:schemeClr val="bg1"/>
                </a:solidFill>
                <a:latin typeface="楷体" panose="02010609060101010101" charset="-122"/>
                <a:ea typeface="楷体" panose="02010609060101010101" charset="-122"/>
                <a:cs typeface="楷体" panose="02010609060101010101" charset="-122"/>
              </a:rPr>
              <a:t>团队：</a:t>
            </a:r>
            <a:r>
              <a:rPr lang="en-US" altLang="zh-CN" sz="3200" b="1">
                <a:solidFill>
                  <a:schemeClr val="bg1"/>
                </a:solidFill>
                <a:latin typeface="楷体" panose="02010609060101010101" charset="-122"/>
                <a:ea typeface="楷体" panose="02010609060101010101" charset="-122"/>
                <a:cs typeface="楷体" panose="02010609060101010101" charset="-122"/>
              </a:rPr>
              <a:t>13</a:t>
            </a:r>
            <a:r>
              <a:rPr lang="zh-CN" altLang="en-US" sz="3200" b="1">
                <a:solidFill>
                  <a:schemeClr val="bg1"/>
                </a:solidFill>
                <a:latin typeface="楷体" panose="02010609060101010101" charset="-122"/>
                <a:ea typeface="楷体" panose="02010609060101010101" charset="-122"/>
                <a:cs typeface="楷体" panose="02010609060101010101" charset="-122"/>
              </a:rPr>
              <a:t>号楼</a:t>
            </a:r>
            <a:endParaRPr lang="zh-CN" altLang="en-US" sz="3200" b="1">
              <a:solidFill>
                <a:schemeClr val="bg1"/>
              </a:solidFill>
              <a:latin typeface="楷体" panose="02010609060101010101" charset="-122"/>
              <a:ea typeface="楷体" panose="02010609060101010101" charset="-122"/>
              <a:cs typeface="楷体" panose="02010609060101010101"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ctrTitle" idx="13"/>
            <p:custDataLst>
              <p:tags r:id="rId1"/>
            </p:custDataLst>
          </p:nvPr>
        </p:nvSpPr>
        <p:spPr/>
        <p:txBody>
          <a:bodyPr/>
          <a:p>
            <a:r>
              <a:rPr lang="zh-CN" altLang="en-US"/>
              <a:t>目录</a:t>
            </a:r>
            <a:endParaRPr lang="zh-CN" altLang="en-US"/>
          </a:p>
        </p:txBody>
      </p:sp>
      <p:sp>
        <p:nvSpPr>
          <p:cNvPr id="4" name="副标题 3"/>
          <p:cNvSpPr>
            <a:spLocks noGrp="1"/>
          </p:cNvSpPr>
          <p:nvPr>
            <p:ph type="subTitle" idx="14"/>
            <p:custDataLst>
              <p:tags r:id="rId2"/>
            </p:custDataLst>
          </p:nvPr>
        </p:nvSpPr>
        <p:spPr/>
        <p:txBody>
          <a:bodyPr/>
          <a:p>
            <a:r>
              <a:rPr lang="zh-CN" altLang="en-US"/>
              <a:t>CONTENTS</a:t>
            </a:r>
            <a:endParaRPr lang="zh-CN" altLang="en-US"/>
          </a:p>
        </p:txBody>
      </p:sp>
      <p:grpSp>
        <p:nvGrpSpPr>
          <p:cNvPr id="20" name="组合 19"/>
          <p:cNvGrpSpPr/>
          <p:nvPr>
            <p:custDataLst>
              <p:tags r:id="rId3"/>
            </p:custDataLst>
          </p:nvPr>
        </p:nvGrpSpPr>
        <p:grpSpPr>
          <a:xfrm>
            <a:off x="1047750" y="2946400"/>
            <a:ext cx="10210800" cy="2641600"/>
            <a:chOff x="1650" y="4640"/>
            <a:chExt cx="16080" cy="4160"/>
          </a:xfrm>
        </p:grpSpPr>
        <p:sp>
          <p:nvSpPr>
            <p:cNvPr id="5" name="文本框 4"/>
            <p:cNvSpPr txBox="1"/>
            <p:nvPr>
              <p:custDataLst>
                <p:tags r:id="rId4"/>
              </p:custDataLst>
            </p:nvPr>
          </p:nvSpPr>
          <p:spPr>
            <a:xfrm>
              <a:off x="1650" y="4683"/>
              <a:ext cx="1380" cy="1260"/>
            </a:xfrm>
            <a:prstGeom prst="rect">
              <a:avLst/>
            </a:prstGeom>
            <a:noFill/>
          </p:spPr>
          <p:txBody>
            <a:bodyPr wrap="square" lIns="0" tIns="0" rIns="0" bIns="0" rtlCol="0" anchor="ctr">
              <a:noAutofit/>
            </a:bodyPr>
            <a:p>
              <a:pPr algn="ctr">
                <a:lnSpc>
                  <a:spcPct val="109000"/>
                </a:lnSpc>
              </a:pPr>
              <a:r>
                <a:rPr lang="en-US" altLang="en-US" sz="4800">
                  <a:solidFill>
                    <a:schemeClr val="bg1"/>
                  </a:solidFill>
                  <a:latin typeface="Microsoft YaHei UI" panose="020B0503020204020204" charset="-122"/>
                  <a:ea typeface="Microsoft YaHei UI" panose="020B0503020204020204" charset="-122"/>
                </a:rPr>
                <a:t>01</a:t>
              </a:r>
              <a:endParaRPr lang="en-US" altLang="en-US" sz="4800">
                <a:solidFill>
                  <a:schemeClr val="bg1"/>
                </a:solidFill>
                <a:latin typeface="Microsoft YaHei UI" panose="020B0503020204020204" charset="-122"/>
                <a:ea typeface="Microsoft YaHei UI" panose="020B0503020204020204" charset="-122"/>
              </a:endParaRPr>
            </a:p>
          </p:txBody>
        </p:sp>
        <p:sp>
          <p:nvSpPr>
            <p:cNvPr id="6" name="矩形 5"/>
            <p:cNvSpPr/>
            <p:nvPr>
              <p:custDataLst>
                <p:tags r:id="rId5"/>
              </p:custDataLst>
            </p:nvPr>
          </p:nvSpPr>
          <p:spPr>
            <a:xfrm>
              <a:off x="3340" y="4640"/>
              <a:ext cx="20" cy="1440"/>
            </a:xfrm>
            <a:prstGeom prst="rect">
              <a:avLst/>
            </a:prstGeom>
            <a:solidFill>
              <a:schemeClr val="bg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custDataLst>
                <p:tags r:id="rId6"/>
              </p:custDataLst>
            </p:nvPr>
          </p:nvSpPr>
          <p:spPr>
            <a:xfrm>
              <a:off x="3760" y="4640"/>
              <a:ext cx="3070" cy="1440"/>
            </a:xfrm>
            <a:prstGeom prst="rect">
              <a:avLst/>
            </a:prstGeom>
            <a:noFill/>
          </p:spPr>
          <p:txBody>
            <a:bodyPr wrap="square" lIns="0" tIns="0" rIns="0" bIns="0" rtlCol="0" anchor="ctr">
              <a:noAutofit/>
            </a:bodyPr>
            <a:p>
              <a:pPr algn="l">
                <a:lnSpc>
                  <a:spcPct val="111000"/>
                </a:lnSpc>
              </a:pPr>
              <a:r>
                <a:rPr lang="zh-CN" altLang="en-US" sz="2400">
                  <a:solidFill>
                    <a:schemeClr val="bg1"/>
                  </a:solidFill>
                  <a:latin typeface="Microsoft YaHei UI" panose="020B0503020204020204" charset="-122"/>
                  <a:ea typeface="Microsoft YaHei UI" panose="020B0503020204020204" charset="-122"/>
                </a:rPr>
                <a:t>项目背景与意义</a:t>
              </a:r>
              <a:endParaRPr lang="zh-CN" altLang="en-US" sz="2400">
                <a:solidFill>
                  <a:schemeClr val="bg1"/>
                </a:solidFill>
                <a:latin typeface="Microsoft YaHei UI" panose="020B0503020204020204" charset="-122"/>
                <a:ea typeface="Microsoft YaHei UI" panose="020B0503020204020204" charset="-122"/>
              </a:endParaRPr>
            </a:p>
          </p:txBody>
        </p:sp>
        <p:sp>
          <p:nvSpPr>
            <p:cNvPr id="8" name="文本框 7"/>
            <p:cNvSpPr txBox="1"/>
            <p:nvPr>
              <p:custDataLst>
                <p:tags r:id="rId7"/>
              </p:custDataLst>
            </p:nvPr>
          </p:nvSpPr>
          <p:spPr>
            <a:xfrm>
              <a:off x="7100" y="4683"/>
              <a:ext cx="1380" cy="1260"/>
            </a:xfrm>
            <a:prstGeom prst="rect">
              <a:avLst/>
            </a:prstGeom>
            <a:noFill/>
          </p:spPr>
          <p:txBody>
            <a:bodyPr wrap="square" lIns="0" tIns="0" rIns="0" bIns="0" rtlCol="0" anchor="ctr">
              <a:noAutofit/>
            </a:bodyPr>
            <a:p>
              <a:pPr algn="ctr">
                <a:lnSpc>
                  <a:spcPct val="109000"/>
                </a:lnSpc>
              </a:pPr>
              <a:r>
                <a:rPr lang="en-US" altLang="en-US" sz="4800">
                  <a:solidFill>
                    <a:schemeClr val="bg1"/>
                  </a:solidFill>
                  <a:latin typeface="Microsoft YaHei UI" panose="020B0503020204020204" charset="-122"/>
                  <a:ea typeface="Microsoft YaHei UI" panose="020B0503020204020204" charset="-122"/>
                </a:rPr>
                <a:t>02</a:t>
              </a:r>
              <a:endParaRPr lang="en-US" altLang="en-US" sz="4800">
                <a:solidFill>
                  <a:schemeClr val="bg1"/>
                </a:solidFill>
                <a:latin typeface="Microsoft YaHei UI" panose="020B0503020204020204" charset="-122"/>
                <a:ea typeface="Microsoft YaHei UI" panose="020B0503020204020204" charset="-122"/>
              </a:endParaRPr>
            </a:p>
          </p:txBody>
        </p:sp>
        <p:sp>
          <p:nvSpPr>
            <p:cNvPr id="9" name="矩形 8"/>
            <p:cNvSpPr/>
            <p:nvPr>
              <p:custDataLst>
                <p:tags r:id="rId8"/>
              </p:custDataLst>
            </p:nvPr>
          </p:nvSpPr>
          <p:spPr>
            <a:xfrm>
              <a:off x="8790" y="4640"/>
              <a:ext cx="20" cy="1440"/>
            </a:xfrm>
            <a:prstGeom prst="rect">
              <a:avLst/>
            </a:prstGeom>
            <a:solidFill>
              <a:schemeClr val="bg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custDataLst>
                <p:tags r:id="rId9"/>
              </p:custDataLst>
            </p:nvPr>
          </p:nvSpPr>
          <p:spPr>
            <a:xfrm>
              <a:off x="9210" y="4640"/>
              <a:ext cx="3070" cy="1440"/>
            </a:xfrm>
            <a:prstGeom prst="rect">
              <a:avLst/>
            </a:prstGeom>
            <a:noFill/>
          </p:spPr>
          <p:txBody>
            <a:bodyPr wrap="square" lIns="0" tIns="0" rIns="0" bIns="0" rtlCol="0" anchor="ctr">
              <a:noAutofit/>
            </a:bodyPr>
            <a:p>
              <a:pPr algn="l">
                <a:lnSpc>
                  <a:spcPct val="111000"/>
                </a:lnSpc>
              </a:pPr>
              <a:r>
                <a:rPr lang="zh-CN" altLang="en-US" sz="2400">
                  <a:solidFill>
                    <a:schemeClr val="bg1"/>
                  </a:solidFill>
                  <a:latin typeface="Microsoft YaHei UI" panose="020B0503020204020204" charset="-122"/>
                  <a:ea typeface="Microsoft YaHei UI" panose="020B0503020204020204" charset="-122"/>
                </a:rPr>
                <a:t>技术方案与创新点</a:t>
              </a:r>
              <a:endParaRPr lang="zh-CN" altLang="en-US" sz="2400">
                <a:solidFill>
                  <a:schemeClr val="bg1"/>
                </a:solidFill>
                <a:latin typeface="Microsoft YaHei UI" panose="020B0503020204020204" charset="-122"/>
                <a:ea typeface="Microsoft YaHei UI" panose="020B0503020204020204" charset="-122"/>
              </a:endParaRPr>
            </a:p>
          </p:txBody>
        </p:sp>
        <p:sp>
          <p:nvSpPr>
            <p:cNvPr id="11" name="文本框 10"/>
            <p:cNvSpPr txBox="1"/>
            <p:nvPr>
              <p:custDataLst>
                <p:tags r:id="rId10"/>
              </p:custDataLst>
            </p:nvPr>
          </p:nvSpPr>
          <p:spPr>
            <a:xfrm>
              <a:off x="12550" y="4683"/>
              <a:ext cx="1380" cy="1260"/>
            </a:xfrm>
            <a:prstGeom prst="rect">
              <a:avLst/>
            </a:prstGeom>
            <a:noFill/>
          </p:spPr>
          <p:txBody>
            <a:bodyPr wrap="square" lIns="0" tIns="0" rIns="0" bIns="0" rtlCol="0" anchor="ctr">
              <a:noAutofit/>
            </a:bodyPr>
            <a:p>
              <a:pPr algn="ctr">
                <a:lnSpc>
                  <a:spcPct val="109000"/>
                </a:lnSpc>
              </a:pPr>
              <a:r>
                <a:rPr lang="en-US" altLang="en-US" sz="4800">
                  <a:solidFill>
                    <a:schemeClr val="bg1"/>
                  </a:solidFill>
                  <a:latin typeface="Microsoft YaHei UI" panose="020B0503020204020204" charset="-122"/>
                  <a:ea typeface="Microsoft YaHei UI" panose="020B0503020204020204" charset="-122"/>
                </a:rPr>
                <a:t>03</a:t>
              </a:r>
              <a:endParaRPr lang="en-US" altLang="en-US" sz="4800">
                <a:solidFill>
                  <a:schemeClr val="bg1"/>
                </a:solidFill>
                <a:latin typeface="Microsoft YaHei UI" panose="020B0503020204020204" charset="-122"/>
                <a:ea typeface="Microsoft YaHei UI" panose="020B0503020204020204" charset="-122"/>
              </a:endParaRPr>
            </a:p>
          </p:txBody>
        </p:sp>
        <p:sp>
          <p:nvSpPr>
            <p:cNvPr id="12" name="矩形 11"/>
            <p:cNvSpPr/>
            <p:nvPr>
              <p:custDataLst>
                <p:tags r:id="rId11"/>
              </p:custDataLst>
            </p:nvPr>
          </p:nvSpPr>
          <p:spPr>
            <a:xfrm>
              <a:off x="14240" y="4640"/>
              <a:ext cx="20" cy="1440"/>
            </a:xfrm>
            <a:prstGeom prst="rect">
              <a:avLst/>
            </a:prstGeom>
            <a:solidFill>
              <a:schemeClr val="bg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文本框 12"/>
            <p:cNvSpPr txBox="1"/>
            <p:nvPr>
              <p:custDataLst>
                <p:tags r:id="rId12"/>
              </p:custDataLst>
            </p:nvPr>
          </p:nvSpPr>
          <p:spPr>
            <a:xfrm>
              <a:off x="14660" y="4640"/>
              <a:ext cx="3070" cy="1440"/>
            </a:xfrm>
            <a:prstGeom prst="rect">
              <a:avLst/>
            </a:prstGeom>
            <a:noFill/>
          </p:spPr>
          <p:txBody>
            <a:bodyPr wrap="square" lIns="0" tIns="0" rIns="0" bIns="0" rtlCol="0" anchor="ctr">
              <a:noAutofit/>
            </a:bodyPr>
            <a:p>
              <a:pPr algn="l">
                <a:lnSpc>
                  <a:spcPct val="111000"/>
                </a:lnSpc>
              </a:pPr>
              <a:r>
                <a:rPr lang="zh-CN" altLang="en-US" sz="2400">
                  <a:solidFill>
                    <a:schemeClr val="bg1"/>
                  </a:solidFill>
                  <a:latin typeface="Microsoft YaHei UI" panose="020B0503020204020204" charset="-122"/>
                  <a:ea typeface="Microsoft YaHei UI" panose="020B0503020204020204" charset="-122"/>
                </a:rPr>
                <a:t>模型性能与优势</a:t>
              </a:r>
              <a:endParaRPr lang="zh-CN" altLang="en-US" sz="2400">
                <a:solidFill>
                  <a:schemeClr val="bg1"/>
                </a:solidFill>
                <a:latin typeface="Microsoft YaHei UI" panose="020B0503020204020204" charset="-122"/>
                <a:ea typeface="Microsoft YaHei UI" panose="020B0503020204020204" charset="-122"/>
              </a:endParaRPr>
            </a:p>
          </p:txBody>
        </p:sp>
        <p:sp>
          <p:nvSpPr>
            <p:cNvPr id="14" name="文本框 13"/>
            <p:cNvSpPr txBox="1"/>
            <p:nvPr>
              <p:custDataLst>
                <p:tags r:id="rId13"/>
              </p:custDataLst>
            </p:nvPr>
          </p:nvSpPr>
          <p:spPr>
            <a:xfrm>
              <a:off x="1650" y="7403"/>
              <a:ext cx="1380" cy="1260"/>
            </a:xfrm>
            <a:prstGeom prst="rect">
              <a:avLst/>
            </a:prstGeom>
            <a:noFill/>
          </p:spPr>
          <p:txBody>
            <a:bodyPr wrap="square" lIns="0" tIns="0" rIns="0" bIns="0" rtlCol="0" anchor="ctr">
              <a:noAutofit/>
            </a:bodyPr>
            <a:p>
              <a:pPr algn="ctr">
                <a:lnSpc>
                  <a:spcPct val="109000"/>
                </a:lnSpc>
              </a:pPr>
              <a:r>
                <a:rPr lang="en-US" altLang="en-US" sz="4800">
                  <a:solidFill>
                    <a:schemeClr val="bg1"/>
                  </a:solidFill>
                  <a:latin typeface="Microsoft YaHei UI" panose="020B0503020204020204" charset="-122"/>
                  <a:ea typeface="Microsoft YaHei UI" panose="020B0503020204020204" charset="-122"/>
                </a:rPr>
                <a:t>04</a:t>
              </a:r>
              <a:endParaRPr lang="en-US" altLang="en-US" sz="4800">
                <a:solidFill>
                  <a:schemeClr val="bg1"/>
                </a:solidFill>
                <a:latin typeface="Microsoft YaHei UI" panose="020B0503020204020204" charset="-122"/>
                <a:ea typeface="Microsoft YaHei UI" panose="020B0503020204020204" charset="-122"/>
              </a:endParaRPr>
            </a:p>
          </p:txBody>
        </p:sp>
        <p:sp>
          <p:nvSpPr>
            <p:cNvPr id="15" name="矩形 14"/>
            <p:cNvSpPr/>
            <p:nvPr>
              <p:custDataLst>
                <p:tags r:id="rId14"/>
              </p:custDataLst>
            </p:nvPr>
          </p:nvSpPr>
          <p:spPr>
            <a:xfrm>
              <a:off x="3340" y="7360"/>
              <a:ext cx="20" cy="1440"/>
            </a:xfrm>
            <a:prstGeom prst="rect">
              <a:avLst/>
            </a:prstGeom>
            <a:solidFill>
              <a:schemeClr val="bg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文本框 15"/>
            <p:cNvSpPr txBox="1"/>
            <p:nvPr>
              <p:custDataLst>
                <p:tags r:id="rId15"/>
              </p:custDataLst>
            </p:nvPr>
          </p:nvSpPr>
          <p:spPr>
            <a:xfrm>
              <a:off x="3760" y="7360"/>
              <a:ext cx="3070" cy="1440"/>
            </a:xfrm>
            <a:prstGeom prst="rect">
              <a:avLst/>
            </a:prstGeom>
            <a:noFill/>
          </p:spPr>
          <p:txBody>
            <a:bodyPr wrap="square" lIns="0" tIns="0" rIns="0" bIns="0" rtlCol="0" anchor="ctr">
              <a:noAutofit/>
            </a:bodyPr>
            <a:p>
              <a:pPr algn="l">
                <a:lnSpc>
                  <a:spcPct val="111000"/>
                </a:lnSpc>
              </a:pPr>
              <a:r>
                <a:rPr lang="zh-CN" altLang="en-US" sz="2400">
                  <a:solidFill>
                    <a:schemeClr val="bg1"/>
                  </a:solidFill>
                  <a:latin typeface="Microsoft YaHei UI" panose="020B0503020204020204" charset="-122"/>
                  <a:ea typeface="Microsoft YaHei UI" panose="020B0503020204020204" charset="-122"/>
                </a:rPr>
                <a:t>实施计划与团队</a:t>
              </a:r>
              <a:endParaRPr lang="zh-CN" altLang="en-US" sz="2400">
                <a:solidFill>
                  <a:schemeClr val="bg1"/>
                </a:solidFill>
                <a:latin typeface="Microsoft YaHei UI" panose="020B0503020204020204" charset="-122"/>
                <a:ea typeface="Microsoft YaHei UI" panose="020B0503020204020204" charset="-122"/>
              </a:endParaRPr>
            </a:p>
          </p:txBody>
        </p:sp>
        <p:sp>
          <p:nvSpPr>
            <p:cNvPr id="17" name="文本框 16"/>
            <p:cNvSpPr txBox="1"/>
            <p:nvPr>
              <p:custDataLst>
                <p:tags r:id="rId16"/>
              </p:custDataLst>
            </p:nvPr>
          </p:nvSpPr>
          <p:spPr>
            <a:xfrm>
              <a:off x="7100" y="7403"/>
              <a:ext cx="1380" cy="1260"/>
            </a:xfrm>
            <a:prstGeom prst="rect">
              <a:avLst/>
            </a:prstGeom>
            <a:noFill/>
          </p:spPr>
          <p:txBody>
            <a:bodyPr wrap="square" lIns="0" tIns="0" rIns="0" bIns="0" rtlCol="0" anchor="ctr">
              <a:noAutofit/>
            </a:bodyPr>
            <a:p>
              <a:pPr algn="ctr">
                <a:lnSpc>
                  <a:spcPct val="109000"/>
                </a:lnSpc>
              </a:pPr>
              <a:r>
                <a:rPr lang="en-US" altLang="en-US" sz="4800">
                  <a:solidFill>
                    <a:schemeClr val="bg1"/>
                  </a:solidFill>
                  <a:latin typeface="Microsoft YaHei UI" panose="020B0503020204020204" charset="-122"/>
                  <a:ea typeface="Microsoft YaHei UI" panose="020B0503020204020204" charset="-122"/>
                </a:rPr>
                <a:t>05</a:t>
              </a:r>
              <a:endParaRPr lang="en-US" altLang="en-US" sz="4800">
                <a:solidFill>
                  <a:schemeClr val="bg1"/>
                </a:solidFill>
                <a:latin typeface="Microsoft YaHei UI" panose="020B0503020204020204" charset="-122"/>
                <a:ea typeface="Microsoft YaHei UI" panose="020B0503020204020204" charset="-122"/>
              </a:endParaRPr>
            </a:p>
          </p:txBody>
        </p:sp>
        <p:sp>
          <p:nvSpPr>
            <p:cNvPr id="18" name="矩形 17"/>
            <p:cNvSpPr/>
            <p:nvPr>
              <p:custDataLst>
                <p:tags r:id="rId17"/>
              </p:custDataLst>
            </p:nvPr>
          </p:nvSpPr>
          <p:spPr>
            <a:xfrm>
              <a:off x="8790" y="7360"/>
              <a:ext cx="20" cy="1440"/>
            </a:xfrm>
            <a:prstGeom prst="rect">
              <a:avLst/>
            </a:prstGeom>
            <a:solidFill>
              <a:schemeClr val="bg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 name="文本框 18"/>
            <p:cNvSpPr txBox="1"/>
            <p:nvPr>
              <p:custDataLst>
                <p:tags r:id="rId18"/>
              </p:custDataLst>
            </p:nvPr>
          </p:nvSpPr>
          <p:spPr>
            <a:xfrm>
              <a:off x="9210" y="7360"/>
              <a:ext cx="3070" cy="1440"/>
            </a:xfrm>
            <a:prstGeom prst="rect">
              <a:avLst/>
            </a:prstGeom>
            <a:noFill/>
          </p:spPr>
          <p:txBody>
            <a:bodyPr wrap="square" lIns="0" tIns="0" rIns="0" bIns="0" rtlCol="0" anchor="ctr">
              <a:noAutofit/>
            </a:bodyPr>
            <a:p>
              <a:pPr algn="l">
                <a:lnSpc>
                  <a:spcPct val="111000"/>
                </a:lnSpc>
              </a:pPr>
              <a:r>
                <a:rPr lang="zh-CN" altLang="en-US" sz="2400">
                  <a:solidFill>
                    <a:schemeClr val="bg1"/>
                  </a:solidFill>
                  <a:latin typeface="Microsoft YaHei UI" panose="020B0503020204020204" charset="-122"/>
                  <a:ea typeface="Microsoft YaHei UI" panose="020B0503020204020204" charset="-122"/>
                </a:rPr>
                <a:t>社会效益与展望</a:t>
              </a:r>
              <a:endParaRPr lang="zh-CN" altLang="en-US" sz="2400">
                <a:solidFill>
                  <a:schemeClr val="bg1"/>
                </a:solidFill>
                <a:latin typeface="Microsoft YaHei UI" panose="020B0503020204020204" charset="-122"/>
                <a:ea typeface="Microsoft YaHei UI" panose="020B0503020204020204" charset="-122"/>
              </a:endParaRPr>
            </a:p>
          </p:txBody>
        </p:sp>
      </p:grpSp>
    </p:spTree>
    <p:custDataLst>
      <p:tags r:id="rId19"/>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ctrTitle" idx="13"/>
            <p:custDataLst>
              <p:tags r:id="rId1"/>
            </p:custDataLst>
          </p:nvPr>
        </p:nvSpPr>
        <p:spPr/>
        <p:txBody>
          <a:bodyPr/>
          <a:p>
            <a:r>
              <a:rPr lang="zh-CN" altLang="en-US"/>
              <a:t>项目背景与意义</a:t>
            </a:r>
            <a:endParaRPr lang="zh-CN" altLang="en-US"/>
          </a:p>
        </p:txBody>
      </p:sp>
      <p:sp>
        <p:nvSpPr>
          <p:cNvPr id="4" name="文本占位符 3"/>
          <p:cNvSpPr>
            <a:spLocks noGrp="1"/>
          </p:cNvSpPr>
          <p:nvPr>
            <p:ph type="body" idx="14"/>
            <p:custDataLst>
              <p:tags r:id="rId2"/>
            </p:custDataLst>
          </p:nvPr>
        </p:nvSpPr>
        <p:spPr/>
        <p:txBody>
          <a:bodyPr/>
          <a:p>
            <a:r>
              <a:rPr lang="en-US" altLang="en-US"/>
              <a:t>01</a:t>
            </a:r>
            <a:endParaRPr lang="en-US"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609603" y="609603"/>
            <a:ext cx="3568702" cy="1524003"/>
          </a:xfrm>
          <a:noFill/>
        </p:spPr>
        <p:txBody>
          <a:bodyPr lIns="0" tIns="0" rIns="0" bIns="0" anchor="t">
            <a:noAutofit/>
          </a:bodyPr>
          <a:p>
            <a:pPr algn="l">
              <a:lnSpc>
                <a:spcPct val="114000"/>
              </a:lnSpc>
            </a:pPr>
            <a:r>
              <a:rPr lang="zh-CN" altLang="en-US" sz="4400" b="1">
                <a:solidFill>
                  <a:schemeClr val="bg1"/>
                </a:solidFill>
                <a:latin typeface="楷体" panose="02010609060101010101" charset="-122"/>
                <a:ea typeface="楷体" panose="02010609060101010101" charset="-122"/>
              </a:rPr>
              <a:t>行业痛点</a:t>
            </a:r>
            <a:endParaRPr lang="zh-CN" altLang="en-US" sz="4400" b="1">
              <a:solidFill>
                <a:schemeClr val="bg1"/>
              </a:solidFill>
              <a:latin typeface="楷体" panose="02010609060101010101" charset="-122"/>
              <a:ea typeface="楷体" panose="02010609060101010101" charset="-122"/>
            </a:endParaRPr>
          </a:p>
        </p:txBody>
      </p:sp>
      <p:sp>
        <p:nvSpPr>
          <p:cNvPr id="3" name="矩形 2"/>
          <p:cNvSpPr/>
          <p:nvPr>
            <p:custDataLst>
              <p:tags r:id="rId2"/>
            </p:custDataLst>
          </p:nvPr>
        </p:nvSpPr>
        <p:spPr>
          <a:xfrm>
            <a:off x="609603" y="0"/>
            <a:ext cx="1397000" cy="152400"/>
          </a:xfrm>
          <a:prstGeom prst="rect">
            <a:avLst/>
          </a:prstGeom>
          <a:gradFill>
            <a:gsLst>
              <a:gs pos="70000">
                <a:schemeClr val="accent4"/>
              </a:gs>
              <a:gs pos="100000">
                <a:schemeClr val="accent5"/>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300"/>
          </a:p>
        </p:txBody>
      </p:sp>
      <p:grpSp>
        <p:nvGrpSpPr>
          <p:cNvPr id="16" name="组合 15"/>
          <p:cNvGrpSpPr/>
          <p:nvPr/>
        </p:nvGrpSpPr>
        <p:grpSpPr>
          <a:xfrm>
            <a:off x="203197" y="1511933"/>
            <a:ext cx="2464438" cy="4470402"/>
            <a:chOff x="7320" y="1040"/>
            <a:chExt cx="3881" cy="7040"/>
          </a:xfrm>
        </p:grpSpPr>
        <p:sp>
          <p:nvSpPr>
            <p:cNvPr id="4" name="任意多边形 3"/>
            <p:cNvSpPr/>
            <p:nvPr>
              <p:custDataLst>
                <p:tags r:id="rId3"/>
              </p:custDataLst>
            </p:nvPr>
          </p:nvSpPr>
          <p:spPr>
            <a:xfrm>
              <a:off x="7320" y="1040"/>
              <a:ext cx="81" cy="2241"/>
            </a:xfrm>
            <a:custGeom>
              <a:avLst/>
              <a:gdLst>
                <a:gd name="connisteX0" fmla="*/ 0 w 705"/>
                <a:gd name="connsiteY0" fmla="*/ 25402 h 19755"/>
                <a:gd name="connisteX1" fmla="*/ 25402 w 705"/>
                <a:gd name="connsiteY1" fmla="*/ 0 h 19755"/>
                <a:gd name="connisteX2" fmla="*/ 25402 w 705"/>
                <a:gd name="connsiteY2" fmla="*/ 0 h 19755"/>
                <a:gd name="connisteX3" fmla="*/ 50804 w 705"/>
                <a:gd name="connsiteY3" fmla="*/ 25402 h 19755"/>
                <a:gd name="connisteX4" fmla="*/ 50804 w 705"/>
                <a:gd name="connsiteY4" fmla="*/ 1397002 h 19755"/>
                <a:gd name="connisteX5" fmla="*/ 25402 w 705"/>
                <a:gd name="connsiteY5" fmla="*/ 1422404 h 19755"/>
                <a:gd name="connisteX6" fmla="*/ 25402 w 705"/>
                <a:gd name="connsiteY6" fmla="*/ 1422404 h 19755"/>
                <a:gd name="connisteX7" fmla="*/ 0 w 705"/>
                <a:gd name="connsiteY7" fmla="*/ 1397002 h 19755"/>
                <a:gd name="connisteX8" fmla="*/ 0 w 705"/>
                <a:gd name="connsiteY8" fmla="*/ 25402 h 197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422404">
                  <a:moveTo>
                    <a:pt x="0" y="25402"/>
                  </a:moveTo>
                  <a:cubicBezTo>
                    <a:pt x="0" y="11375"/>
                    <a:pt x="11375" y="0"/>
                    <a:pt x="25402" y="0"/>
                  </a:cubicBezTo>
                  <a:lnTo>
                    <a:pt x="25402" y="0"/>
                  </a:lnTo>
                  <a:cubicBezTo>
                    <a:pt x="39429" y="0"/>
                    <a:pt x="50804" y="11375"/>
                    <a:pt x="50804" y="25402"/>
                  </a:cubicBezTo>
                  <a:lnTo>
                    <a:pt x="50804" y="1397002"/>
                  </a:lnTo>
                  <a:cubicBezTo>
                    <a:pt x="50804" y="1411038"/>
                    <a:pt x="39429" y="1422404"/>
                    <a:pt x="25402" y="1422404"/>
                  </a:cubicBezTo>
                  <a:lnTo>
                    <a:pt x="25402" y="1422404"/>
                  </a:lnTo>
                  <a:cubicBezTo>
                    <a:pt x="11375" y="1422404"/>
                    <a:pt x="0" y="1411038"/>
                    <a:pt x="0" y="1397002"/>
                  </a:cubicBezTo>
                  <a:lnTo>
                    <a:pt x="0" y="25402"/>
                  </a:lnTo>
                  <a:close/>
                </a:path>
              </a:pathLst>
            </a:custGeom>
            <a:gradFill>
              <a:gsLst>
                <a:gs pos="71000">
                  <a:schemeClr val="accent4"/>
                </a:gs>
                <a:gs pos="100000">
                  <a:schemeClr val="accent5"/>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custDataLst>
                <p:tags r:id="rId4"/>
              </p:custDataLst>
            </p:nvPr>
          </p:nvSpPr>
          <p:spPr>
            <a:xfrm>
              <a:off x="7560" y="1040"/>
              <a:ext cx="3200" cy="640"/>
            </a:xfrm>
            <a:prstGeom prst="rect">
              <a:avLst/>
            </a:prstGeom>
            <a:noFill/>
          </p:spPr>
          <p:txBody>
            <a:bodyPr wrap="square" lIns="0" tIns="0" rIns="0" bIns="0" rtlCol="0" anchor="t">
              <a:noAutofit/>
            </a:bodyPr>
            <a:p>
              <a:pPr algn="l">
                <a:lnSpc>
                  <a:spcPct val="111000"/>
                </a:lnSpc>
              </a:pPr>
              <a:r>
                <a:rPr lang="zh-CN" altLang="en-US" sz="2400" b="1">
                  <a:solidFill>
                    <a:schemeClr val="bg1"/>
                  </a:solidFill>
                  <a:latin typeface="楷体" panose="02010609060101010101" charset="-122"/>
                  <a:ea typeface="楷体" panose="02010609060101010101" charset="-122"/>
                </a:rPr>
                <a:t>伪造新闻泛滥</a:t>
              </a:r>
              <a:endParaRPr lang="zh-CN" altLang="en-US" sz="2400" b="1">
                <a:solidFill>
                  <a:schemeClr val="bg1"/>
                </a:solidFill>
                <a:latin typeface="楷体" panose="02010609060101010101" charset="-122"/>
                <a:ea typeface="楷体" panose="02010609060101010101" charset="-122"/>
              </a:endParaRPr>
            </a:p>
          </p:txBody>
        </p:sp>
        <p:sp>
          <p:nvSpPr>
            <p:cNvPr id="6" name="文本框 5"/>
            <p:cNvSpPr txBox="1"/>
            <p:nvPr>
              <p:custDataLst>
                <p:tags r:id="rId5"/>
              </p:custDataLst>
            </p:nvPr>
          </p:nvSpPr>
          <p:spPr>
            <a:xfrm>
              <a:off x="7560" y="1840"/>
              <a:ext cx="3160" cy="1440"/>
            </a:xfrm>
            <a:prstGeom prst="rect">
              <a:avLst/>
            </a:prstGeom>
            <a:noFill/>
          </p:spPr>
          <p:txBody>
            <a:bodyPr wrap="square" lIns="0" tIns="0" rIns="0" bIns="0" rtlCol="0" anchor="t">
              <a:noAutofit/>
            </a:bodyPr>
            <a:p>
              <a:pPr algn="l">
                <a:lnSpc>
                  <a:spcPct val="125000"/>
                </a:lnSpc>
              </a:pPr>
              <a:r>
                <a:rPr lang="zh-CN" altLang="en-US">
                  <a:solidFill>
                    <a:schemeClr val="bg1"/>
                  </a:solidFill>
                  <a:latin typeface="楷体" panose="02010609060101010101" charset="-122"/>
                  <a:ea typeface="楷体" panose="02010609060101010101" charset="-122"/>
                  <a:cs typeface="楷体" panose="02010609060101010101" charset="-122"/>
                </a:rPr>
                <a:t>虚假信息传播速度是真实信息的</a:t>
              </a:r>
              <a:r>
                <a:rPr lang="en-US" altLang="zh-CN">
                  <a:solidFill>
                    <a:schemeClr val="bg1"/>
                  </a:solidFill>
                  <a:latin typeface="楷体" panose="02010609060101010101" charset="-122"/>
                  <a:ea typeface="楷体" panose="02010609060101010101" charset="-122"/>
                  <a:cs typeface="楷体" panose="02010609060101010101" charset="-122"/>
                </a:rPr>
                <a:t>6</a:t>
              </a:r>
              <a:r>
                <a:rPr lang="zh-CN" altLang="en-US">
                  <a:solidFill>
                    <a:schemeClr val="bg1"/>
                  </a:solidFill>
                  <a:latin typeface="楷体" panose="02010609060101010101" charset="-122"/>
                  <a:ea typeface="楷体" panose="02010609060101010101" charset="-122"/>
                  <a:cs typeface="楷体" panose="02010609060101010101" charset="-122"/>
                </a:rPr>
                <a:t>倍。</a:t>
              </a:r>
              <a:endParaRPr lang="zh-CN" altLang="en-US">
                <a:solidFill>
                  <a:schemeClr val="bg1"/>
                </a:solidFill>
                <a:latin typeface="楷体" panose="02010609060101010101" charset="-122"/>
                <a:ea typeface="楷体" panose="02010609060101010101" charset="-122"/>
                <a:cs typeface="楷体" panose="02010609060101010101" charset="-122"/>
              </a:endParaRPr>
            </a:p>
          </p:txBody>
        </p:sp>
        <p:sp>
          <p:nvSpPr>
            <p:cNvPr id="7" name="任意多边形 6"/>
            <p:cNvSpPr/>
            <p:nvPr>
              <p:custDataLst>
                <p:tags r:id="rId6"/>
              </p:custDataLst>
            </p:nvPr>
          </p:nvSpPr>
          <p:spPr>
            <a:xfrm>
              <a:off x="11120" y="1040"/>
              <a:ext cx="81" cy="2241"/>
            </a:xfrm>
            <a:custGeom>
              <a:avLst/>
              <a:gdLst>
                <a:gd name="connisteX0" fmla="*/ 0 w 705"/>
                <a:gd name="connsiteY0" fmla="*/ 25402 h 19755"/>
                <a:gd name="connisteX1" fmla="*/ 25402 w 705"/>
                <a:gd name="connsiteY1" fmla="*/ 0 h 19755"/>
                <a:gd name="connisteX2" fmla="*/ 25402 w 705"/>
                <a:gd name="connsiteY2" fmla="*/ 0 h 19755"/>
                <a:gd name="connisteX3" fmla="*/ 50804 w 705"/>
                <a:gd name="connsiteY3" fmla="*/ 25402 h 19755"/>
                <a:gd name="connisteX4" fmla="*/ 50804 w 705"/>
                <a:gd name="connsiteY4" fmla="*/ 1397002 h 19755"/>
                <a:gd name="connisteX5" fmla="*/ 25402 w 705"/>
                <a:gd name="connsiteY5" fmla="*/ 1422404 h 19755"/>
                <a:gd name="connisteX6" fmla="*/ 25402 w 705"/>
                <a:gd name="connsiteY6" fmla="*/ 1422404 h 19755"/>
                <a:gd name="connisteX7" fmla="*/ 0 w 705"/>
                <a:gd name="connsiteY7" fmla="*/ 1397002 h 19755"/>
                <a:gd name="connisteX8" fmla="*/ 0 w 705"/>
                <a:gd name="connsiteY8" fmla="*/ 25402 h 197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422404">
                  <a:moveTo>
                    <a:pt x="0" y="25402"/>
                  </a:moveTo>
                  <a:cubicBezTo>
                    <a:pt x="0" y="11375"/>
                    <a:pt x="11375" y="0"/>
                    <a:pt x="25402" y="0"/>
                  </a:cubicBezTo>
                  <a:lnTo>
                    <a:pt x="25402" y="0"/>
                  </a:lnTo>
                  <a:cubicBezTo>
                    <a:pt x="39429" y="0"/>
                    <a:pt x="50804" y="11375"/>
                    <a:pt x="50804" y="25402"/>
                  </a:cubicBezTo>
                  <a:lnTo>
                    <a:pt x="50804" y="1397002"/>
                  </a:lnTo>
                  <a:cubicBezTo>
                    <a:pt x="50804" y="1411038"/>
                    <a:pt x="39429" y="1422404"/>
                    <a:pt x="25402" y="1422404"/>
                  </a:cubicBezTo>
                  <a:lnTo>
                    <a:pt x="25402" y="1422404"/>
                  </a:lnTo>
                  <a:cubicBezTo>
                    <a:pt x="11375" y="1422404"/>
                    <a:pt x="0" y="1411038"/>
                    <a:pt x="0" y="1397002"/>
                  </a:cubicBezTo>
                  <a:lnTo>
                    <a:pt x="0" y="25402"/>
                  </a:lnTo>
                  <a:close/>
                </a:path>
              </a:pathLst>
            </a:custGeom>
            <a:gradFill>
              <a:gsLst>
                <a:gs pos="71000">
                  <a:schemeClr val="accent4"/>
                </a:gs>
                <a:gs pos="100000">
                  <a:schemeClr val="accent5"/>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custDataLst>
                <p:tags r:id="rId7"/>
              </p:custDataLst>
            </p:nvPr>
          </p:nvSpPr>
          <p:spPr>
            <a:xfrm>
              <a:off x="7560" y="3440"/>
              <a:ext cx="3200" cy="640"/>
            </a:xfrm>
            <a:prstGeom prst="rect">
              <a:avLst/>
            </a:prstGeom>
            <a:noFill/>
          </p:spPr>
          <p:txBody>
            <a:bodyPr wrap="square" lIns="0" tIns="0" rIns="0" bIns="0" rtlCol="0" anchor="t">
              <a:noAutofit/>
            </a:bodyPr>
            <a:p>
              <a:pPr algn="l">
                <a:lnSpc>
                  <a:spcPct val="111000"/>
                </a:lnSpc>
              </a:pPr>
              <a:r>
                <a:rPr lang="zh-CN" altLang="en-US" sz="2400" b="1">
                  <a:solidFill>
                    <a:schemeClr val="bg1"/>
                  </a:solidFill>
                  <a:latin typeface="楷体" panose="02010609060101010101" charset="-122"/>
                  <a:ea typeface="楷体" panose="02010609060101010101" charset="-122"/>
                </a:rPr>
                <a:t>技术对抗升级</a:t>
              </a:r>
              <a:endParaRPr lang="zh-CN" altLang="en-US" sz="2400" b="1">
                <a:solidFill>
                  <a:schemeClr val="bg1"/>
                </a:solidFill>
                <a:latin typeface="楷体" panose="02010609060101010101" charset="-122"/>
                <a:ea typeface="楷体" panose="02010609060101010101" charset="-122"/>
              </a:endParaRPr>
            </a:p>
          </p:txBody>
        </p:sp>
        <p:sp>
          <p:nvSpPr>
            <p:cNvPr id="9" name="文本框 8"/>
            <p:cNvSpPr txBox="1"/>
            <p:nvPr>
              <p:custDataLst>
                <p:tags r:id="rId8"/>
              </p:custDataLst>
            </p:nvPr>
          </p:nvSpPr>
          <p:spPr>
            <a:xfrm>
              <a:off x="7560" y="4240"/>
              <a:ext cx="3160" cy="1440"/>
            </a:xfrm>
            <a:prstGeom prst="rect">
              <a:avLst/>
            </a:prstGeom>
            <a:noFill/>
          </p:spPr>
          <p:txBody>
            <a:bodyPr wrap="square" lIns="0" tIns="0" rIns="0" bIns="0" rtlCol="0" anchor="t">
              <a:noAutofit/>
            </a:bodyPr>
            <a:p>
              <a:pPr algn="l">
                <a:lnSpc>
                  <a:spcPct val="125000"/>
                </a:lnSpc>
              </a:pPr>
              <a:r>
                <a:rPr lang="zh-CN" altLang="en-US">
                  <a:solidFill>
                    <a:schemeClr val="bg1"/>
                  </a:solidFill>
                  <a:latin typeface="楷体" panose="02010609060101010101" charset="-122"/>
                  <a:ea typeface="楷体" panose="02010609060101010101" charset="-122"/>
                  <a:cs typeface="楷体" panose="02010609060101010101" charset="-122"/>
                </a:rPr>
                <a:t>传统方法难以检测</a:t>
              </a:r>
              <a:r>
                <a:rPr lang="en-US" altLang="zh-CN">
                  <a:solidFill>
                    <a:schemeClr val="bg1"/>
                  </a:solidFill>
                  <a:latin typeface="楷体" panose="02010609060101010101" charset="-122"/>
                  <a:ea typeface="楷体" panose="02010609060101010101" charset="-122"/>
                  <a:cs typeface="楷体" panose="02010609060101010101" charset="-122"/>
                </a:rPr>
                <a:t>AI</a:t>
              </a:r>
              <a:r>
                <a:rPr lang="zh-CN" altLang="en-US">
                  <a:solidFill>
                    <a:schemeClr val="bg1"/>
                  </a:solidFill>
                  <a:latin typeface="楷体" panose="02010609060101010101" charset="-122"/>
                  <a:ea typeface="楷体" panose="02010609060101010101" charset="-122"/>
                  <a:cs typeface="楷体" panose="02010609060101010101" charset="-122"/>
                </a:rPr>
                <a:t>生成内容（</a:t>
              </a:r>
              <a:r>
                <a:rPr lang="en-US" altLang="zh-CN">
                  <a:solidFill>
                    <a:schemeClr val="bg1"/>
                  </a:solidFill>
                  <a:latin typeface="楷体" panose="02010609060101010101" charset="-122"/>
                  <a:ea typeface="楷体" panose="02010609060101010101" charset="-122"/>
                  <a:cs typeface="楷体" panose="02010609060101010101" charset="-122"/>
                </a:rPr>
                <a:t>Deepfake</a:t>
              </a:r>
              <a:r>
                <a:rPr lang="zh-CN" altLang="en-US">
                  <a:solidFill>
                    <a:schemeClr val="bg1"/>
                  </a:solidFill>
                  <a:latin typeface="楷体" panose="02010609060101010101" charset="-122"/>
                  <a:ea typeface="楷体" panose="02010609060101010101" charset="-122"/>
                  <a:cs typeface="楷体" panose="02010609060101010101" charset="-122"/>
                </a:rPr>
                <a:t>等）。</a:t>
              </a:r>
              <a:endParaRPr lang="zh-CN" altLang="en-US">
                <a:solidFill>
                  <a:schemeClr val="bg1"/>
                </a:solidFill>
                <a:latin typeface="楷体" panose="02010609060101010101" charset="-122"/>
                <a:ea typeface="楷体" panose="02010609060101010101" charset="-122"/>
                <a:cs typeface="楷体" panose="02010609060101010101" charset="-122"/>
              </a:endParaRPr>
            </a:p>
          </p:txBody>
        </p:sp>
        <p:sp>
          <p:nvSpPr>
            <p:cNvPr id="10" name="任意多边形 9"/>
            <p:cNvSpPr/>
            <p:nvPr>
              <p:custDataLst>
                <p:tags r:id="rId9"/>
              </p:custDataLst>
            </p:nvPr>
          </p:nvSpPr>
          <p:spPr>
            <a:xfrm>
              <a:off x="11120" y="3440"/>
              <a:ext cx="81" cy="2241"/>
            </a:xfrm>
            <a:custGeom>
              <a:avLst/>
              <a:gdLst>
                <a:gd name="connisteX0" fmla="*/ 0 w 705"/>
                <a:gd name="connsiteY0" fmla="*/ 25402 h 19755"/>
                <a:gd name="connisteX1" fmla="*/ 25402 w 705"/>
                <a:gd name="connsiteY1" fmla="*/ 0 h 19755"/>
                <a:gd name="connisteX2" fmla="*/ 25402 w 705"/>
                <a:gd name="connsiteY2" fmla="*/ 0 h 19755"/>
                <a:gd name="connisteX3" fmla="*/ 50804 w 705"/>
                <a:gd name="connsiteY3" fmla="*/ 25402 h 19755"/>
                <a:gd name="connisteX4" fmla="*/ 50804 w 705"/>
                <a:gd name="connsiteY4" fmla="*/ 1397002 h 19755"/>
                <a:gd name="connisteX5" fmla="*/ 25402 w 705"/>
                <a:gd name="connsiteY5" fmla="*/ 1422404 h 19755"/>
                <a:gd name="connisteX6" fmla="*/ 25402 w 705"/>
                <a:gd name="connsiteY6" fmla="*/ 1422404 h 19755"/>
                <a:gd name="connisteX7" fmla="*/ 0 w 705"/>
                <a:gd name="connsiteY7" fmla="*/ 1397002 h 19755"/>
                <a:gd name="connisteX8" fmla="*/ 0 w 705"/>
                <a:gd name="connsiteY8" fmla="*/ 25402 h 197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422404">
                  <a:moveTo>
                    <a:pt x="0" y="25402"/>
                  </a:moveTo>
                  <a:cubicBezTo>
                    <a:pt x="0" y="11375"/>
                    <a:pt x="11375" y="0"/>
                    <a:pt x="25402" y="0"/>
                  </a:cubicBezTo>
                  <a:lnTo>
                    <a:pt x="25402" y="0"/>
                  </a:lnTo>
                  <a:cubicBezTo>
                    <a:pt x="39429" y="0"/>
                    <a:pt x="50804" y="11375"/>
                    <a:pt x="50804" y="25402"/>
                  </a:cubicBezTo>
                  <a:lnTo>
                    <a:pt x="50804" y="1397002"/>
                  </a:lnTo>
                  <a:cubicBezTo>
                    <a:pt x="50804" y="1411038"/>
                    <a:pt x="39429" y="1422404"/>
                    <a:pt x="25402" y="1422404"/>
                  </a:cubicBezTo>
                  <a:lnTo>
                    <a:pt x="25402" y="1422404"/>
                  </a:lnTo>
                  <a:cubicBezTo>
                    <a:pt x="11375" y="1422404"/>
                    <a:pt x="0" y="1411038"/>
                    <a:pt x="0" y="1397002"/>
                  </a:cubicBezTo>
                  <a:lnTo>
                    <a:pt x="0" y="25402"/>
                  </a:lnTo>
                  <a:close/>
                </a:path>
              </a:pathLst>
            </a:custGeom>
            <a:gradFill>
              <a:gsLst>
                <a:gs pos="71000">
                  <a:schemeClr val="accent4"/>
                </a:gs>
                <a:gs pos="100000">
                  <a:schemeClr val="accent5"/>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custDataLst>
                <p:tags r:id="rId10"/>
              </p:custDataLst>
            </p:nvPr>
          </p:nvSpPr>
          <p:spPr>
            <a:xfrm>
              <a:off x="7560" y="5840"/>
              <a:ext cx="3200" cy="640"/>
            </a:xfrm>
            <a:prstGeom prst="rect">
              <a:avLst/>
            </a:prstGeom>
            <a:noFill/>
          </p:spPr>
          <p:txBody>
            <a:bodyPr wrap="square" lIns="0" tIns="0" rIns="0" bIns="0" rtlCol="0" anchor="t">
              <a:noAutofit/>
            </a:bodyPr>
            <a:p>
              <a:pPr algn="l">
                <a:lnSpc>
                  <a:spcPct val="111000"/>
                </a:lnSpc>
              </a:pPr>
              <a:r>
                <a:rPr lang="zh-CN" altLang="en-US" sz="2400" b="1">
                  <a:solidFill>
                    <a:schemeClr val="bg1"/>
                  </a:solidFill>
                  <a:latin typeface="楷体" panose="02010609060101010101" charset="-122"/>
                  <a:ea typeface="楷体" panose="02010609060101010101" charset="-122"/>
                </a:rPr>
                <a:t>多模态挑战</a:t>
              </a:r>
              <a:endParaRPr lang="zh-CN" altLang="en-US" sz="2400" b="1">
                <a:solidFill>
                  <a:schemeClr val="bg1"/>
                </a:solidFill>
                <a:latin typeface="楷体" panose="02010609060101010101" charset="-122"/>
                <a:ea typeface="楷体" panose="02010609060101010101" charset="-122"/>
              </a:endParaRPr>
            </a:p>
          </p:txBody>
        </p:sp>
        <p:sp>
          <p:nvSpPr>
            <p:cNvPr id="12" name="文本框 11"/>
            <p:cNvSpPr txBox="1"/>
            <p:nvPr>
              <p:custDataLst>
                <p:tags r:id="rId11"/>
              </p:custDataLst>
            </p:nvPr>
          </p:nvSpPr>
          <p:spPr>
            <a:xfrm>
              <a:off x="7560" y="6640"/>
              <a:ext cx="3160" cy="1440"/>
            </a:xfrm>
            <a:prstGeom prst="rect">
              <a:avLst/>
            </a:prstGeom>
            <a:noFill/>
          </p:spPr>
          <p:txBody>
            <a:bodyPr wrap="square" lIns="0" tIns="0" rIns="0" bIns="0" rtlCol="0" anchor="t">
              <a:noAutofit/>
            </a:bodyPr>
            <a:p>
              <a:pPr algn="l">
                <a:lnSpc>
                  <a:spcPct val="125000"/>
                </a:lnSpc>
              </a:pPr>
              <a:r>
                <a:rPr lang="zh-CN" altLang="en-US">
                  <a:solidFill>
                    <a:schemeClr val="bg1"/>
                  </a:solidFill>
                  <a:latin typeface="楷体" panose="02010609060101010101" charset="-122"/>
                  <a:ea typeface="楷体" panose="02010609060101010101" charset="-122"/>
                  <a:cs typeface="楷体" panose="02010609060101010101" charset="-122"/>
                </a:rPr>
                <a:t>图文</a:t>
              </a:r>
              <a:r>
                <a:rPr lang="en-US" altLang="zh-CN">
                  <a:solidFill>
                    <a:schemeClr val="bg1"/>
                  </a:solidFill>
                  <a:latin typeface="楷体" panose="02010609060101010101" charset="-122"/>
                  <a:ea typeface="楷体" panose="02010609060101010101" charset="-122"/>
                  <a:cs typeface="楷体" panose="02010609060101010101" charset="-122"/>
                </a:rPr>
                <a:t>/</a:t>
              </a:r>
              <a:r>
                <a:rPr lang="zh-CN" altLang="en-US">
                  <a:solidFill>
                    <a:schemeClr val="bg1"/>
                  </a:solidFill>
                  <a:latin typeface="楷体" panose="02010609060101010101" charset="-122"/>
                  <a:ea typeface="楷体" panose="02010609060101010101" charset="-122"/>
                  <a:cs typeface="楷体" panose="02010609060101010101" charset="-122"/>
                </a:rPr>
                <a:t>视频篡改占比达</a:t>
              </a:r>
              <a:r>
                <a:rPr lang="en-US" altLang="zh-CN">
                  <a:solidFill>
                    <a:schemeClr val="bg1"/>
                  </a:solidFill>
                  <a:latin typeface="楷体" panose="02010609060101010101" charset="-122"/>
                  <a:ea typeface="楷体" panose="02010609060101010101" charset="-122"/>
                  <a:cs typeface="楷体" panose="02010609060101010101" charset="-122"/>
                </a:rPr>
                <a:t>67%</a:t>
              </a:r>
              <a:r>
                <a:rPr lang="zh-CN" altLang="en-US">
                  <a:solidFill>
                    <a:schemeClr val="bg1"/>
                  </a:solidFill>
                  <a:latin typeface="楷体" panose="02010609060101010101" charset="-122"/>
                  <a:ea typeface="楷体" panose="02010609060101010101" charset="-122"/>
                  <a:cs typeface="楷体" panose="02010609060101010101" charset="-122"/>
                </a:rPr>
                <a:t>（</a:t>
              </a:r>
              <a:r>
                <a:rPr lang="en-US" altLang="zh-CN">
                  <a:solidFill>
                    <a:schemeClr val="bg1"/>
                  </a:solidFill>
                  <a:latin typeface="楷体" panose="02010609060101010101" charset="-122"/>
                  <a:ea typeface="楷体" panose="02010609060101010101" charset="-122"/>
                  <a:cs typeface="楷体" panose="02010609060101010101" charset="-122"/>
                </a:rPr>
                <a:t>2024</a:t>
              </a:r>
              <a:r>
                <a:rPr lang="zh-CN" altLang="en-US">
                  <a:solidFill>
                    <a:schemeClr val="bg1"/>
                  </a:solidFill>
                  <a:latin typeface="楷体" panose="02010609060101010101" charset="-122"/>
                  <a:ea typeface="楷体" panose="02010609060101010101" charset="-122"/>
                  <a:cs typeface="楷体" panose="02010609060101010101" charset="-122"/>
                </a:rPr>
                <a:t>数据）。</a:t>
              </a:r>
              <a:endParaRPr lang="zh-CN" altLang="en-US">
                <a:solidFill>
                  <a:schemeClr val="bg1"/>
                </a:solidFill>
                <a:latin typeface="楷体" panose="02010609060101010101" charset="-122"/>
                <a:ea typeface="楷体" panose="02010609060101010101" charset="-122"/>
                <a:cs typeface="楷体" panose="02010609060101010101" charset="-122"/>
              </a:endParaRPr>
            </a:p>
          </p:txBody>
        </p:sp>
      </p:grpSp>
      <p:pic>
        <p:nvPicPr>
          <p:cNvPr id="18" name="图片 17"/>
          <p:cNvPicPr>
            <a:picLocks noChangeAspect="1"/>
          </p:cNvPicPr>
          <p:nvPr/>
        </p:nvPicPr>
        <p:blipFill>
          <a:blip r:embed="rId12"/>
          <a:stretch>
            <a:fillRect/>
          </a:stretch>
        </p:blipFill>
        <p:spPr>
          <a:xfrm>
            <a:off x="4052570" y="86995"/>
            <a:ext cx="6027420" cy="2847975"/>
          </a:xfrm>
          <a:prstGeom prst="rect">
            <a:avLst/>
          </a:prstGeom>
        </p:spPr>
      </p:pic>
      <p:sp>
        <p:nvSpPr>
          <p:cNvPr id="19" name="任意多边形 18"/>
          <p:cNvSpPr/>
          <p:nvPr>
            <p:custDataLst>
              <p:tags r:id="rId13"/>
            </p:custDataLst>
          </p:nvPr>
        </p:nvSpPr>
        <p:spPr>
          <a:xfrm>
            <a:off x="203198" y="3035298"/>
            <a:ext cx="51435" cy="1423035"/>
          </a:xfrm>
          <a:custGeom>
            <a:avLst/>
            <a:gdLst>
              <a:gd name="connisteX0" fmla="*/ 0 w 705"/>
              <a:gd name="connsiteY0" fmla="*/ 25402 h 19755"/>
              <a:gd name="connisteX1" fmla="*/ 25402 w 705"/>
              <a:gd name="connsiteY1" fmla="*/ 0 h 19755"/>
              <a:gd name="connisteX2" fmla="*/ 25402 w 705"/>
              <a:gd name="connsiteY2" fmla="*/ 0 h 19755"/>
              <a:gd name="connisteX3" fmla="*/ 50804 w 705"/>
              <a:gd name="connsiteY3" fmla="*/ 25402 h 19755"/>
              <a:gd name="connisteX4" fmla="*/ 50804 w 705"/>
              <a:gd name="connsiteY4" fmla="*/ 1397002 h 19755"/>
              <a:gd name="connisteX5" fmla="*/ 25402 w 705"/>
              <a:gd name="connsiteY5" fmla="*/ 1422404 h 19755"/>
              <a:gd name="connisteX6" fmla="*/ 25402 w 705"/>
              <a:gd name="connsiteY6" fmla="*/ 1422404 h 19755"/>
              <a:gd name="connisteX7" fmla="*/ 0 w 705"/>
              <a:gd name="connsiteY7" fmla="*/ 1397002 h 19755"/>
              <a:gd name="connisteX8" fmla="*/ 0 w 705"/>
              <a:gd name="connsiteY8" fmla="*/ 25402 h 197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422404">
                <a:moveTo>
                  <a:pt x="0" y="25402"/>
                </a:moveTo>
                <a:cubicBezTo>
                  <a:pt x="0" y="11375"/>
                  <a:pt x="11375" y="0"/>
                  <a:pt x="25402" y="0"/>
                </a:cubicBezTo>
                <a:lnTo>
                  <a:pt x="25402" y="0"/>
                </a:lnTo>
                <a:cubicBezTo>
                  <a:pt x="39429" y="0"/>
                  <a:pt x="50804" y="11375"/>
                  <a:pt x="50804" y="25402"/>
                </a:cubicBezTo>
                <a:lnTo>
                  <a:pt x="50804" y="1397002"/>
                </a:lnTo>
                <a:cubicBezTo>
                  <a:pt x="50804" y="1411038"/>
                  <a:pt x="39429" y="1422404"/>
                  <a:pt x="25402" y="1422404"/>
                </a:cubicBezTo>
                <a:lnTo>
                  <a:pt x="25402" y="1422404"/>
                </a:lnTo>
                <a:cubicBezTo>
                  <a:pt x="11375" y="1422404"/>
                  <a:pt x="0" y="1411038"/>
                  <a:pt x="0" y="1397002"/>
                </a:cubicBezTo>
                <a:lnTo>
                  <a:pt x="0" y="25402"/>
                </a:lnTo>
                <a:close/>
              </a:path>
            </a:pathLst>
          </a:custGeom>
          <a:gradFill>
            <a:gsLst>
              <a:gs pos="71000">
                <a:schemeClr val="accent4"/>
              </a:gs>
              <a:gs pos="100000">
                <a:schemeClr val="accent5"/>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0" name="任意多边形 19"/>
          <p:cNvSpPr/>
          <p:nvPr>
            <p:custDataLst>
              <p:tags r:id="rId14"/>
            </p:custDataLst>
          </p:nvPr>
        </p:nvSpPr>
        <p:spPr>
          <a:xfrm>
            <a:off x="203198" y="4653278"/>
            <a:ext cx="51435" cy="1423035"/>
          </a:xfrm>
          <a:custGeom>
            <a:avLst/>
            <a:gdLst>
              <a:gd name="connisteX0" fmla="*/ 0 w 705"/>
              <a:gd name="connsiteY0" fmla="*/ 25402 h 19755"/>
              <a:gd name="connisteX1" fmla="*/ 25402 w 705"/>
              <a:gd name="connsiteY1" fmla="*/ 0 h 19755"/>
              <a:gd name="connisteX2" fmla="*/ 25402 w 705"/>
              <a:gd name="connsiteY2" fmla="*/ 0 h 19755"/>
              <a:gd name="connisteX3" fmla="*/ 50804 w 705"/>
              <a:gd name="connsiteY3" fmla="*/ 25402 h 19755"/>
              <a:gd name="connisteX4" fmla="*/ 50804 w 705"/>
              <a:gd name="connsiteY4" fmla="*/ 1397002 h 19755"/>
              <a:gd name="connisteX5" fmla="*/ 25402 w 705"/>
              <a:gd name="connsiteY5" fmla="*/ 1422404 h 19755"/>
              <a:gd name="connisteX6" fmla="*/ 25402 w 705"/>
              <a:gd name="connsiteY6" fmla="*/ 1422404 h 19755"/>
              <a:gd name="connisteX7" fmla="*/ 0 w 705"/>
              <a:gd name="connsiteY7" fmla="*/ 1397002 h 19755"/>
              <a:gd name="connisteX8" fmla="*/ 0 w 705"/>
              <a:gd name="connsiteY8" fmla="*/ 25402 h 197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422404">
                <a:moveTo>
                  <a:pt x="0" y="25402"/>
                </a:moveTo>
                <a:cubicBezTo>
                  <a:pt x="0" y="11375"/>
                  <a:pt x="11375" y="0"/>
                  <a:pt x="25402" y="0"/>
                </a:cubicBezTo>
                <a:lnTo>
                  <a:pt x="25402" y="0"/>
                </a:lnTo>
                <a:cubicBezTo>
                  <a:pt x="39429" y="0"/>
                  <a:pt x="50804" y="11375"/>
                  <a:pt x="50804" y="25402"/>
                </a:cubicBezTo>
                <a:lnTo>
                  <a:pt x="50804" y="1397002"/>
                </a:lnTo>
                <a:cubicBezTo>
                  <a:pt x="50804" y="1411038"/>
                  <a:pt x="39429" y="1422404"/>
                  <a:pt x="25402" y="1422404"/>
                </a:cubicBezTo>
                <a:lnTo>
                  <a:pt x="25402" y="1422404"/>
                </a:lnTo>
                <a:cubicBezTo>
                  <a:pt x="11375" y="1422404"/>
                  <a:pt x="0" y="1411038"/>
                  <a:pt x="0" y="1397002"/>
                </a:cubicBezTo>
                <a:lnTo>
                  <a:pt x="0" y="25402"/>
                </a:lnTo>
                <a:close/>
              </a:path>
            </a:pathLst>
          </a:custGeom>
          <a:gradFill>
            <a:gsLst>
              <a:gs pos="71000">
                <a:schemeClr val="accent4"/>
              </a:gs>
              <a:gs pos="100000">
                <a:schemeClr val="accent5"/>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1" name="任意多边形 20"/>
          <p:cNvSpPr/>
          <p:nvPr>
            <p:custDataLst>
              <p:tags r:id="rId15"/>
            </p:custDataLst>
          </p:nvPr>
        </p:nvSpPr>
        <p:spPr>
          <a:xfrm>
            <a:off x="2616198" y="4559933"/>
            <a:ext cx="51435" cy="1423035"/>
          </a:xfrm>
          <a:custGeom>
            <a:avLst/>
            <a:gdLst>
              <a:gd name="connisteX0" fmla="*/ 0 w 705"/>
              <a:gd name="connsiteY0" fmla="*/ 25402 h 19755"/>
              <a:gd name="connisteX1" fmla="*/ 25402 w 705"/>
              <a:gd name="connsiteY1" fmla="*/ 0 h 19755"/>
              <a:gd name="connisteX2" fmla="*/ 25402 w 705"/>
              <a:gd name="connsiteY2" fmla="*/ 0 h 19755"/>
              <a:gd name="connisteX3" fmla="*/ 50804 w 705"/>
              <a:gd name="connsiteY3" fmla="*/ 25402 h 19755"/>
              <a:gd name="connisteX4" fmla="*/ 50804 w 705"/>
              <a:gd name="connsiteY4" fmla="*/ 1397002 h 19755"/>
              <a:gd name="connisteX5" fmla="*/ 25402 w 705"/>
              <a:gd name="connsiteY5" fmla="*/ 1422404 h 19755"/>
              <a:gd name="connisteX6" fmla="*/ 25402 w 705"/>
              <a:gd name="connsiteY6" fmla="*/ 1422404 h 19755"/>
              <a:gd name="connisteX7" fmla="*/ 0 w 705"/>
              <a:gd name="connsiteY7" fmla="*/ 1397002 h 19755"/>
              <a:gd name="connisteX8" fmla="*/ 0 w 705"/>
              <a:gd name="connsiteY8" fmla="*/ 25402 h 197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422404">
                <a:moveTo>
                  <a:pt x="0" y="25402"/>
                </a:moveTo>
                <a:cubicBezTo>
                  <a:pt x="0" y="11375"/>
                  <a:pt x="11375" y="0"/>
                  <a:pt x="25402" y="0"/>
                </a:cubicBezTo>
                <a:lnTo>
                  <a:pt x="25402" y="0"/>
                </a:lnTo>
                <a:cubicBezTo>
                  <a:pt x="39429" y="0"/>
                  <a:pt x="50804" y="11375"/>
                  <a:pt x="50804" y="25402"/>
                </a:cubicBezTo>
                <a:lnTo>
                  <a:pt x="50804" y="1397002"/>
                </a:lnTo>
                <a:cubicBezTo>
                  <a:pt x="50804" y="1411038"/>
                  <a:pt x="39429" y="1422404"/>
                  <a:pt x="25402" y="1422404"/>
                </a:cubicBezTo>
                <a:lnTo>
                  <a:pt x="25402" y="1422404"/>
                </a:lnTo>
                <a:cubicBezTo>
                  <a:pt x="11375" y="1422404"/>
                  <a:pt x="0" y="1411038"/>
                  <a:pt x="0" y="1397002"/>
                </a:cubicBezTo>
                <a:lnTo>
                  <a:pt x="0" y="25402"/>
                </a:lnTo>
                <a:close/>
              </a:path>
            </a:pathLst>
          </a:custGeom>
          <a:gradFill>
            <a:gsLst>
              <a:gs pos="71000">
                <a:schemeClr val="accent4"/>
              </a:gs>
              <a:gs pos="100000">
                <a:schemeClr val="accent5"/>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3" name="图片 22"/>
          <p:cNvPicPr>
            <a:picLocks noChangeAspect="1"/>
          </p:cNvPicPr>
          <p:nvPr/>
        </p:nvPicPr>
        <p:blipFill>
          <a:blip r:embed="rId16"/>
          <a:stretch>
            <a:fillRect/>
          </a:stretch>
        </p:blipFill>
        <p:spPr>
          <a:xfrm>
            <a:off x="4533265" y="1226185"/>
            <a:ext cx="6613525" cy="3232150"/>
          </a:xfrm>
          <a:prstGeom prst="rect">
            <a:avLst/>
          </a:prstGeom>
        </p:spPr>
      </p:pic>
      <p:pic>
        <p:nvPicPr>
          <p:cNvPr id="25" name="图片 24"/>
          <p:cNvPicPr>
            <a:picLocks noChangeAspect="1"/>
          </p:cNvPicPr>
          <p:nvPr/>
        </p:nvPicPr>
        <p:blipFill>
          <a:blip r:embed="rId17"/>
          <a:srcRect r="5004"/>
          <a:stretch>
            <a:fillRect/>
          </a:stretch>
        </p:blipFill>
        <p:spPr>
          <a:xfrm>
            <a:off x="5133340" y="2133600"/>
            <a:ext cx="6824980" cy="1861820"/>
          </a:xfrm>
          <a:prstGeom prst="rect">
            <a:avLst/>
          </a:prstGeom>
        </p:spPr>
      </p:pic>
      <p:pic>
        <p:nvPicPr>
          <p:cNvPr id="26" name="图片 25"/>
          <p:cNvPicPr>
            <a:picLocks noChangeAspect="1"/>
          </p:cNvPicPr>
          <p:nvPr/>
        </p:nvPicPr>
        <p:blipFill>
          <a:blip r:embed="rId18"/>
          <a:stretch>
            <a:fillRect/>
          </a:stretch>
        </p:blipFill>
        <p:spPr>
          <a:xfrm>
            <a:off x="4533265" y="2873375"/>
            <a:ext cx="6613525" cy="3108960"/>
          </a:xfrm>
          <a:prstGeom prst="rect">
            <a:avLst/>
          </a:prstGeom>
        </p:spPr>
      </p:pic>
      <p:pic>
        <p:nvPicPr>
          <p:cNvPr id="27" name="图片 26"/>
          <p:cNvPicPr>
            <a:picLocks noChangeAspect="1"/>
          </p:cNvPicPr>
          <p:nvPr/>
        </p:nvPicPr>
        <p:blipFill>
          <a:blip r:embed="rId19"/>
          <a:stretch>
            <a:fillRect/>
          </a:stretch>
        </p:blipFill>
        <p:spPr>
          <a:xfrm>
            <a:off x="4052570" y="3561715"/>
            <a:ext cx="6032500" cy="3150870"/>
          </a:xfrm>
          <a:prstGeom prst="rect">
            <a:avLst/>
          </a:prstGeom>
        </p:spPr>
      </p:pic>
    </p:spTree>
    <p:custDataLst>
      <p:tags r:id="rId20"/>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p:nvPr>
            <p:custDataLst>
              <p:tags r:id="rId1"/>
            </p:custDataLst>
          </p:nvPr>
        </p:nvPicPr>
        <p:blipFill>
          <a:blip r:embed="rId2"/>
          <a:stretch>
            <a:fillRect/>
          </a:stretch>
        </p:blipFill>
        <p:spPr>
          <a:xfrm>
            <a:off x="8610600" y="0"/>
            <a:ext cx="3581400" cy="68580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sp>
        <p:nvSpPr>
          <p:cNvPr id="2" name="标题 1"/>
          <p:cNvSpPr>
            <a:spLocks noGrp="1"/>
          </p:cNvSpPr>
          <p:nvPr>
            <p:ph type="title"/>
            <p:custDataLst>
              <p:tags r:id="rId3"/>
            </p:custDataLst>
          </p:nvPr>
        </p:nvSpPr>
        <p:spPr>
          <a:xfrm>
            <a:off x="609603" y="609603"/>
            <a:ext cx="9283702" cy="761997"/>
          </a:xfrm>
          <a:noFill/>
        </p:spPr>
        <p:txBody>
          <a:bodyPr lIns="0" tIns="0" rIns="0" bIns="0" anchor="t">
            <a:noAutofit/>
          </a:bodyPr>
          <a:p>
            <a:pPr algn="l">
              <a:lnSpc>
                <a:spcPct val="114000"/>
              </a:lnSpc>
            </a:pPr>
            <a:r>
              <a:rPr lang="zh-CN" altLang="en-US" sz="4400">
                <a:solidFill>
                  <a:schemeClr val="bg1"/>
                </a:solidFill>
                <a:latin typeface="Microsoft YaHei UI" panose="020B0503020204020204" charset="-122"/>
                <a:ea typeface="Microsoft YaHei UI" panose="020B0503020204020204" charset="-122"/>
              </a:rPr>
              <a:t>项目目标</a:t>
            </a:r>
            <a:endParaRPr lang="zh-CN" altLang="en-US" sz="4400">
              <a:solidFill>
                <a:schemeClr val="bg1"/>
              </a:solidFill>
              <a:latin typeface="Microsoft YaHei UI" panose="020B0503020204020204" charset="-122"/>
              <a:ea typeface="Microsoft YaHei UI" panose="020B0503020204020204" charset="-122"/>
            </a:endParaRPr>
          </a:p>
        </p:txBody>
      </p:sp>
      <p:sp>
        <p:nvSpPr>
          <p:cNvPr id="4" name="矩形 3"/>
          <p:cNvSpPr/>
          <p:nvPr>
            <p:custDataLst>
              <p:tags r:id="rId4"/>
            </p:custDataLst>
          </p:nvPr>
        </p:nvSpPr>
        <p:spPr>
          <a:xfrm>
            <a:off x="622304" y="0"/>
            <a:ext cx="1397000" cy="152400"/>
          </a:xfrm>
          <a:prstGeom prst="rect">
            <a:avLst/>
          </a:prstGeom>
          <a:gradFill>
            <a:gsLst>
              <a:gs pos="70000">
                <a:schemeClr val="accent4"/>
              </a:gs>
              <a:gs pos="100000">
                <a:schemeClr val="accent5"/>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300"/>
          </a:p>
        </p:txBody>
      </p:sp>
      <p:grpSp>
        <p:nvGrpSpPr>
          <p:cNvPr id="23" name="组合 22"/>
          <p:cNvGrpSpPr/>
          <p:nvPr/>
        </p:nvGrpSpPr>
        <p:grpSpPr>
          <a:xfrm>
            <a:off x="516255" y="1735455"/>
            <a:ext cx="9144004" cy="4419603"/>
            <a:chOff x="960" y="2880"/>
            <a:chExt cx="14400" cy="6960"/>
          </a:xfrm>
        </p:grpSpPr>
        <p:sp>
          <p:nvSpPr>
            <p:cNvPr id="8" name="任意多边形 7"/>
            <p:cNvSpPr/>
            <p:nvPr>
              <p:custDataLst>
                <p:tags r:id="rId5"/>
              </p:custDataLst>
            </p:nvPr>
          </p:nvSpPr>
          <p:spPr>
            <a:xfrm>
              <a:off x="960" y="6720"/>
              <a:ext cx="4480" cy="3120"/>
            </a:xfrm>
            <a:custGeom>
              <a:avLst/>
              <a:gdLst>
                <a:gd name="connisteX0" fmla="*/ 0 w 39511"/>
                <a:gd name="connsiteY0" fmla="*/ 0 h 27516"/>
                <a:gd name="connisteX1" fmla="*/ 2844798 w 39511"/>
                <a:gd name="connsiteY1" fmla="*/ 0 h 27516"/>
                <a:gd name="connisteX2" fmla="*/ 2844798 w 39511"/>
                <a:gd name="connsiteY2" fmla="*/ 1676396 h 27516"/>
                <a:gd name="connisteX3" fmla="*/ 2540002 w 39511"/>
                <a:gd name="connsiteY3" fmla="*/ 1981203 h 27516"/>
                <a:gd name="connisteX4" fmla="*/ 304796 w 39511"/>
                <a:gd name="connsiteY4" fmla="*/ 1981203 h 27516"/>
                <a:gd name="connisteX5" fmla="*/ 0 w 39511"/>
                <a:gd name="connsiteY5" fmla="*/ 1676396 h 27516"/>
                <a:gd name="connisteX6" fmla="*/ 0 w 39511"/>
                <a:gd name="connsiteY6" fmla="*/ 0 h 2751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844799" h="1981203">
                  <a:moveTo>
                    <a:pt x="0" y="0"/>
                  </a:moveTo>
                  <a:lnTo>
                    <a:pt x="2844799" y="0"/>
                  </a:lnTo>
                  <a:lnTo>
                    <a:pt x="2844799" y="1676397"/>
                  </a:lnTo>
                  <a:cubicBezTo>
                    <a:pt x="2844799" y="1844738"/>
                    <a:pt x="2708343" y="1981203"/>
                    <a:pt x="2540002" y="1981203"/>
                  </a:cubicBezTo>
                  <a:lnTo>
                    <a:pt x="304797" y="1981203"/>
                  </a:lnTo>
                  <a:cubicBezTo>
                    <a:pt x="136465" y="1981203"/>
                    <a:pt x="0" y="1844738"/>
                    <a:pt x="0" y="1676397"/>
                  </a:cubicBezTo>
                  <a:lnTo>
                    <a:pt x="0" y="0"/>
                  </a:lnTo>
                  <a:close/>
                </a:path>
              </a:pathLst>
            </a:custGeom>
            <a:solidFill>
              <a:schemeClr val="bg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任意多边形 10"/>
            <p:cNvSpPr/>
            <p:nvPr>
              <p:custDataLst>
                <p:tags r:id="rId6"/>
              </p:custDataLst>
            </p:nvPr>
          </p:nvSpPr>
          <p:spPr>
            <a:xfrm>
              <a:off x="5920" y="2880"/>
              <a:ext cx="4480" cy="3120"/>
            </a:xfrm>
            <a:custGeom>
              <a:avLst/>
              <a:gdLst>
                <a:gd name="connisteX0" fmla="*/ 0 w 39511"/>
                <a:gd name="connsiteY0" fmla="*/ 304796 h 27516"/>
                <a:gd name="connisteX1" fmla="*/ 304796 w 39511"/>
                <a:gd name="connsiteY1" fmla="*/ 0 h 27516"/>
                <a:gd name="connisteX2" fmla="*/ 2540002 w 39511"/>
                <a:gd name="connsiteY2" fmla="*/ 0 h 27516"/>
                <a:gd name="connisteX3" fmla="*/ 2844798 w 39511"/>
                <a:gd name="connsiteY3" fmla="*/ 304796 h 27516"/>
                <a:gd name="connisteX4" fmla="*/ 2844798 w 39511"/>
                <a:gd name="connsiteY4" fmla="*/ 1981203 h 27516"/>
                <a:gd name="connisteX5" fmla="*/ 0 w 39511"/>
                <a:gd name="connsiteY5" fmla="*/ 1981203 h 27516"/>
                <a:gd name="connisteX6" fmla="*/ 0 w 39511"/>
                <a:gd name="connsiteY6" fmla="*/ 304796 h 2751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844799" h="1981203">
                  <a:moveTo>
                    <a:pt x="0" y="304797"/>
                  </a:moveTo>
                  <a:cubicBezTo>
                    <a:pt x="0" y="136465"/>
                    <a:pt x="136465" y="0"/>
                    <a:pt x="304797" y="0"/>
                  </a:cubicBezTo>
                  <a:lnTo>
                    <a:pt x="2540002" y="0"/>
                  </a:lnTo>
                  <a:cubicBezTo>
                    <a:pt x="2708343" y="0"/>
                    <a:pt x="2844799" y="136465"/>
                    <a:pt x="2844799" y="304797"/>
                  </a:cubicBezTo>
                  <a:lnTo>
                    <a:pt x="2844799" y="1981203"/>
                  </a:lnTo>
                  <a:lnTo>
                    <a:pt x="0" y="1981203"/>
                  </a:lnTo>
                  <a:lnTo>
                    <a:pt x="0" y="304797"/>
                  </a:lnTo>
                  <a:close/>
                </a:path>
              </a:pathLst>
            </a:custGeom>
            <a:solidFill>
              <a:schemeClr val="bg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custDataLst>
                <p:tags r:id="rId7"/>
              </p:custDataLst>
            </p:nvPr>
          </p:nvSpPr>
          <p:spPr>
            <a:xfrm>
              <a:off x="1440" y="7360"/>
              <a:ext cx="364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楷体" panose="02010609060101010101" charset="-122"/>
                  <a:ea typeface="楷体" panose="02010609060101010101" charset="-122"/>
                </a:rPr>
                <a:t>开发浏览器插件</a:t>
              </a:r>
              <a:endParaRPr lang="zh-CN" altLang="en-US" sz="2400">
                <a:solidFill>
                  <a:schemeClr val="tx1"/>
                </a:solidFill>
                <a:latin typeface="楷体" panose="02010609060101010101" charset="-122"/>
                <a:ea typeface="楷体" panose="02010609060101010101" charset="-122"/>
              </a:endParaRPr>
            </a:p>
          </p:txBody>
        </p:sp>
        <p:sp>
          <p:nvSpPr>
            <p:cNvPr id="10" name="文本框 9"/>
            <p:cNvSpPr txBox="1"/>
            <p:nvPr>
              <p:custDataLst>
                <p:tags r:id="rId8"/>
              </p:custDataLst>
            </p:nvPr>
          </p:nvSpPr>
          <p:spPr>
            <a:xfrm>
              <a:off x="1440" y="8240"/>
              <a:ext cx="3600" cy="96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楷体" panose="02010609060101010101" charset="-122"/>
                  <a:ea typeface="楷体" panose="02010609060101010101" charset="-122"/>
                </a:rPr>
                <a:t>实时检测新闻真实性</a:t>
              </a:r>
              <a:endParaRPr lang="zh-CN" altLang="en-US" sz="1600">
                <a:solidFill>
                  <a:schemeClr val="tx1"/>
                </a:solidFill>
                <a:latin typeface="楷体" panose="02010609060101010101" charset="-122"/>
                <a:ea typeface="楷体" panose="02010609060101010101" charset="-122"/>
              </a:endParaRPr>
            </a:p>
          </p:txBody>
        </p:sp>
        <p:sp>
          <p:nvSpPr>
            <p:cNvPr id="20" name="任意多边形 19"/>
            <p:cNvSpPr/>
            <p:nvPr>
              <p:custDataLst>
                <p:tags r:id="rId9"/>
              </p:custDataLst>
            </p:nvPr>
          </p:nvSpPr>
          <p:spPr>
            <a:xfrm>
              <a:off x="10880" y="6720"/>
              <a:ext cx="4480" cy="3120"/>
            </a:xfrm>
            <a:custGeom>
              <a:avLst/>
              <a:gdLst>
                <a:gd name="connisteX0" fmla="*/ 0 w 39511"/>
                <a:gd name="connsiteY0" fmla="*/ 0 h 27516"/>
                <a:gd name="connisteX1" fmla="*/ 2844798 w 39511"/>
                <a:gd name="connsiteY1" fmla="*/ 0 h 27516"/>
                <a:gd name="connisteX2" fmla="*/ 2844798 w 39511"/>
                <a:gd name="connsiteY2" fmla="*/ 1676396 h 27516"/>
                <a:gd name="connisteX3" fmla="*/ 2540002 w 39511"/>
                <a:gd name="connsiteY3" fmla="*/ 1981203 h 27516"/>
                <a:gd name="connisteX4" fmla="*/ 304796 w 39511"/>
                <a:gd name="connsiteY4" fmla="*/ 1981203 h 27516"/>
                <a:gd name="connisteX5" fmla="*/ 0 w 39511"/>
                <a:gd name="connsiteY5" fmla="*/ 1676396 h 27516"/>
                <a:gd name="connisteX6" fmla="*/ 0 w 39511"/>
                <a:gd name="connsiteY6" fmla="*/ 0 h 2751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844799" h="1981203">
                  <a:moveTo>
                    <a:pt x="0" y="0"/>
                  </a:moveTo>
                  <a:lnTo>
                    <a:pt x="2844799" y="0"/>
                  </a:lnTo>
                  <a:lnTo>
                    <a:pt x="2844799" y="1676397"/>
                  </a:lnTo>
                  <a:cubicBezTo>
                    <a:pt x="2844799" y="1844738"/>
                    <a:pt x="2708343" y="1981203"/>
                    <a:pt x="2540002" y="1981203"/>
                  </a:cubicBezTo>
                  <a:lnTo>
                    <a:pt x="304797" y="1981203"/>
                  </a:lnTo>
                  <a:cubicBezTo>
                    <a:pt x="136465" y="1981203"/>
                    <a:pt x="0" y="1844738"/>
                    <a:pt x="0" y="1676397"/>
                  </a:cubicBezTo>
                  <a:lnTo>
                    <a:pt x="0" y="0"/>
                  </a:lnTo>
                  <a:close/>
                </a:path>
              </a:pathLst>
            </a:custGeom>
            <a:solidFill>
              <a:schemeClr val="bg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文本框 11"/>
            <p:cNvSpPr txBox="1"/>
            <p:nvPr>
              <p:custDataLst>
                <p:tags r:id="rId10"/>
              </p:custDataLst>
            </p:nvPr>
          </p:nvSpPr>
          <p:spPr>
            <a:xfrm>
              <a:off x="6400" y="3520"/>
              <a:ext cx="364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楷体" panose="02010609060101010101" charset="-122"/>
                  <a:ea typeface="楷体" panose="02010609060101010101" charset="-122"/>
                </a:rPr>
                <a:t>核心指标</a:t>
              </a:r>
              <a:endParaRPr lang="zh-CN" altLang="en-US" sz="2400">
                <a:solidFill>
                  <a:schemeClr val="tx1"/>
                </a:solidFill>
                <a:latin typeface="楷体" panose="02010609060101010101" charset="-122"/>
                <a:ea typeface="楷体" panose="02010609060101010101" charset="-122"/>
              </a:endParaRPr>
            </a:p>
          </p:txBody>
        </p:sp>
        <p:sp>
          <p:nvSpPr>
            <p:cNvPr id="13" name="文本框 12"/>
            <p:cNvSpPr txBox="1"/>
            <p:nvPr>
              <p:custDataLst>
                <p:tags r:id="rId11"/>
              </p:custDataLst>
            </p:nvPr>
          </p:nvSpPr>
          <p:spPr>
            <a:xfrm>
              <a:off x="6400" y="4400"/>
              <a:ext cx="3600" cy="96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楷体" panose="02010609060101010101" charset="-122"/>
                  <a:ea typeface="楷体" panose="02010609060101010101" charset="-122"/>
                  <a:cs typeface="楷体" panose="02010609060101010101" charset="-122"/>
                </a:rPr>
                <a:t>准确率</a:t>
              </a:r>
              <a:r>
                <a:rPr lang="en-US" altLang="zh-CN" sz="1600">
                  <a:solidFill>
                    <a:schemeClr val="tx1"/>
                  </a:solidFill>
                  <a:latin typeface="楷体" panose="02010609060101010101" charset="-122"/>
                  <a:ea typeface="楷体" panose="02010609060101010101" charset="-122"/>
                  <a:cs typeface="楷体" panose="02010609060101010101" charset="-122"/>
                </a:rPr>
                <a:t>&gt;90%</a:t>
              </a:r>
              <a:r>
                <a:rPr lang="zh-CN" altLang="en-US" sz="1600">
                  <a:solidFill>
                    <a:schemeClr val="tx1"/>
                  </a:solidFill>
                  <a:latin typeface="楷体" panose="02010609060101010101" charset="-122"/>
                  <a:ea typeface="楷体" panose="02010609060101010101" charset="-122"/>
                  <a:cs typeface="楷体" panose="02010609060101010101" charset="-122"/>
                </a:rPr>
                <a:t>，千字检测</a:t>
              </a:r>
              <a:r>
                <a:rPr lang="en-US" altLang="zh-CN" sz="1600">
                  <a:solidFill>
                    <a:schemeClr val="tx1"/>
                  </a:solidFill>
                  <a:latin typeface="楷体" panose="02010609060101010101" charset="-122"/>
                  <a:ea typeface="楷体" panose="02010609060101010101" charset="-122"/>
                  <a:cs typeface="楷体" panose="02010609060101010101" charset="-122"/>
                </a:rPr>
                <a:t>&lt;2</a:t>
              </a:r>
              <a:r>
                <a:rPr lang="zh-CN" altLang="en-US" sz="1600">
                  <a:solidFill>
                    <a:schemeClr val="tx1"/>
                  </a:solidFill>
                  <a:latin typeface="楷体" panose="02010609060101010101" charset="-122"/>
                  <a:ea typeface="楷体" panose="02010609060101010101" charset="-122"/>
                  <a:cs typeface="楷体" panose="02010609060101010101" charset="-122"/>
                </a:rPr>
                <a:t>秒。</a:t>
              </a:r>
              <a:endParaRPr lang="zh-CN" altLang="en-US" sz="1600">
                <a:solidFill>
                  <a:schemeClr val="tx1"/>
                </a:solidFill>
                <a:latin typeface="楷体" panose="02010609060101010101" charset="-122"/>
                <a:ea typeface="楷体" panose="02010609060101010101" charset="-122"/>
                <a:cs typeface="楷体" panose="02010609060101010101" charset="-122"/>
              </a:endParaRPr>
            </a:p>
          </p:txBody>
        </p:sp>
        <p:sp>
          <p:nvSpPr>
            <p:cNvPr id="21" name="文本框 20"/>
            <p:cNvSpPr txBox="1"/>
            <p:nvPr>
              <p:custDataLst>
                <p:tags r:id="rId12"/>
              </p:custDataLst>
            </p:nvPr>
          </p:nvSpPr>
          <p:spPr>
            <a:xfrm>
              <a:off x="11360" y="7360"/>
              <a:ext cx="364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楷体" panose="02010609060101010101" charset="-122"/>
                  <a:ea typeface="楷体" panose="02010609060101010101" charset="-122"/>
                </a:rPr>
                <a:t>特色功能</a:t>
              </a:r>
              <a:endParaRPr lang="zh-CN" altLang="en-US" sz="2400">
                <a:solidFill>
                  <a:schemeClr val="tx1"/>
                </a:solidFill>
                <a:latin typeface="楷体" panose="02010609060101010101" charset="-122"/>
                <a:ea typeface="楷体" panose="02010609060101010101" charset="-122"/>
              </a:endParaRPr>
            </a:p>
          </p:txBody>
        </p:sp>
        <p:sp>
          <p:nvSpPr>
            <p:cNvPr id="22" name="文本框 21"/>
            <p:cNvSpPr txBox="1"/>
            <p:nvPr>
              <p:custDataLst>
                <p:tags r:id="rId13"/>
              </p:custDataLst>
            </p:nvPr>
          </p:nvSpPr>
          <p:spPr>
            <a:xfrm>
              <a:off x="11360" y="8240"/>
              <a:ext cx="3600" cy="96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楷体" panose="02010609060101010101" charset="-122"/>
                  <a:ea typeface="楷体" panose="02010609060101010101" charset="-122"/>
                </a:rPr>
                <a:t>伪造区域定位、可解释推理链</a:t>
              </a:r>
              <a:endParaRPr lang="zh-CN" altLang="en-US" sz="1600">
                <a:solidFill>
                  <a:schemeClr val="tx1"/>
                </a:solidFill>
                <a:latin typeface="楷体" panose="02010609060101010101" charset="-122"/>
                <a:ea typeface="楷体" panose="02010609060101010101" charset="-122"/>
              </a:endParaRPr>
            </a:p>
          </p:txBody>
        </p:sp>
      </p:grpSp>
      <p:sp>
        <p:nvSpPr>
          <p:cNvPr id="6" name="同侧圆角矩形 5"/>
          <p:cNvSpPr/>
          <p:nvPr/>
        </p:nvSpPr>
        <p:spPr>
          <a:xfrm>
            <a:off x="516255" y="1736090"/>
            <a:ext cx="2844165" cy="2437765"/>
          </a:xfrm>
          <a:prstGeom prst="round2SameRect">
            <a:avLst/>
          </a:prstGeom>
        </p:spPr>
        <p:style>
          <a:lnRef idx="2">
            <a:schemeClr val="lt1"/>
          </a:lnRef>
          <a:fillRef idx="1">
            <a:schemeClr val="accent1"/>
          </a:fillRef>
          <a:effectRef idx="1">
            <a:schemeClr val="accent1"/>
          </a:effectRef>
          <a:fontRef idx="minor">
            <a:schemeClr val="lt1"/>
          </a:fontRef>
        </p:style>
        <p:txBody>
          <a:bodyPr rtlCol="0" anchor="ctr"/>
          <a:p>
            <a:pPr algn="ctr"/>
            <a:r>
              <a:rPr lang="zh-CN" altLang="en-US">
                <a:solidFill>
                  <a:schemeClr val="tx1"/>
                </a:solidFill>
                <a:latin typeface="楷体" panose="02010609060101010101" charset="-122"/>
                <a:ea typeface="楷体" panose="02010609060101010101" charset="-122"/>
              </a:rPr>
              <a:t>本项目的浏览器插件为用户提供了实时、便捷的假新闻检测服务，使读者无需离开当前网页即可获得专业的真伪判断和详细的证据分析，有效提升信息甄别能力并减少错误信息传播。</a:t>
            </a:r>
            <a:endParaRPr lang="zh-CN" altLang="en-US">
              <a:solidFill>
                <a:schemeClr val="tx1"/>
              </a:solidFill>
            </a:endParaRPr>
          </a:p>
          <a:p>
            <a:pPr algn="ctr"/>
            <a:endParaRPr lang="zh-CN" altLang="en-US">
              <a:solidFill>
                <a:schemeClr val="tx1"/>
              </a:solidFill>
            </a:endParaRPr>
          </a:p>
        </p:txBody>
      </p:sp>
      <p:sp>
        <p:nvSpPr>
          <p:cNvPr id="7" name="同侧圆角矩形 6"/>
          <p:cNvSpPr/>
          <p:nvPr/>
        </p:nvSpPr>
        <p:spPr>
          <a:xfrm rot="10800000">
            <a:off x="3668395" y="3716655"/>
            <a:ext cx="2840355" cy="2438400"/>
          </a:xfrm>
          <a:prstGeom prst="round2SameRect">
            <a:avLst/>
          </a:prstGeom>
          <a:gradFill>
            <a:gsLst>
              <a:gs pos="50000">
                <a:schemeClr val="accent2"/>
              </a:gs>
              <a:gs pos="0">
                <a:schemeClr val="accent2">
                  <a:lumMod val="25000"/>
                  <a:lumOff val="75000"/>
                </a:schemeClr>
              </a:gs>
              <a:gs pos="100000">
                <a:schemeClr val="accent2">
                  <a:lumMod val="85000"/>
                </a:schemeClr>
              </a:gs>
            </a:gsLst>
            <a:lin ang="5400000" scaled="1"/>
          </a:gradFill>
          <a:ln>
            <a:gradFill>
              <a:gsLst>
                <a:gs pos="50000">
                  <a:schemeClr val="accent2"/>
                </a:gs>
                <a:gs pos="0">
                  <a:schemeClr val="accent2">
                    <a:lumMod val="25000"/>
                    <a:lumOff val="75000"/>
                  </a:schemeClr>
                </a:gs>
                <a:gs pos="100000">
                  <a:schemeClr val="accent2">
                    <a:lumMod val="85000"/>
                  </a:schemeClr>
                </a:gs>
              </a:gsLst>
              <a:lin ang="5400000" scaled="0"/>
            </a:gra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tLang="zh-CN"/>
          </a:p>
        </p:txBody>
      </p:sp>
      <p:sp>
        <p:nvSpPr>
          <p:cNvPr id="15" name="文本框 14"/>
          <p:cNvSpPr txBox="1"/>
          <p:nvPr/>
        </p:nvSpPr>
        <p:spPr>
          <a:xfrm>
            <a:off x="3836670" y="3879850"/>
            <a:ext cx="2518410" cy="645160"/>
          </a:xfrm>
          <a:prstGeom prst="rect">
            <a:avLst/>
          </a:prstGeom>
          <a:noFill/>
        </p:spPr>
        <p:txBody>
          <a:bodyPr wrap="square" rtlCol="0">
            <a:spAutoFit/>
          </a:bodyPr>
          <a:p>
            <a:r>
              <a:rPr lang="zh-CN" altLang="en-US">
                <a:latin typeface="楷体" panose="02010609060101010101" charset="-122"/>
                <a:ea typeface="楷体" panose="02010609060101010101" charset="-122"/>
              </a:rPr>
              <a:t>虚假信息害人不浅，去伪存真刻不容缓</a:t>
            </a:r>
            <a:endParaRPr lang="zh-CN" altLang="en-US">
              <a:latin typeface="楷体" panose="02010609060101010101" charset="-122"/>
              <a:ea typeface="楷体" panose="02010609060101010101" charset="-122"/>
            </a:endParaRPr>
          </a:p>
        </p:txBody>
      </p:sp>
      <p:sp>
        <p:nvSpPr>
          <p:cNvPr id="16" name="同侧圆角矩形 15"/>
          <p:cNvSpPr/>
          <p:nvPr/>
        </p:nvSpPr>
        <p:spPr>
          <a:xfrm>
            <a:off x="6816090" y="1736090"/>
            <a:ext cx="2835910" cy="2437765"/>
          </a:xfrm>
          <a:prstGeom prst="round2Same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解释</a:t>
            </a:r>
            <a:r>
              <a:rPr lang="en-US" altLang="zh-CN"/>
              <a:t>"</a:t>
            </a:r>
            <a:r>
              <a:rPr lang="zh-CN" altLang="en-US"/>
              <a:t>为什么是假的</a:t>
            </a:r>
            <a:r>
              <a:rPr lang="en-US" altLang="zh-CN"/>
              <a:t>"</a:t>
            </a:r>
            <a:r>
              <a:rPr lang="zh-CN" altLang="en-US"/>
              <a:t>及</a:t>
            </a:r>
            <a:r>
              <a:rPr lang="en-US" altLang="zh-CN"/>
              <a:t>"</a:t>
            </a:r>
            <a:r>
              <a:rPr lang="zh-CN" altLang="en-US"/>
              <a:t>如何判断的</a:t>
            </a:r>
            <a:r>
              <a:rPr lang="en-US" altLang="zh-CN"/>
              <a:t>"</a:t>
            </a:r>
            <a:r>
              <a:rPr lang="zh-CN" altLang="en-US"/>
              <a:t>。</a:t>
            </a:r>
            <a:endParaRPr lang="zh-CN" altLang="en-US"/>
          </a:p>
        </p:txBody>
      </p:sp>
      <p:sp>
        <p:nvSpPr>
          <p:cNvPr id="18" name="文本框 17"/>
          <p:cNvSpPr txBox="1"/>
          <p:nvPr/>
        </p:nvSpPr>
        <p:spPr>
          <a:xfrm>
            <a:off x="6950075" y="1824355"/>
            <a:ext cx="2481580" cy="2584450"/>
          </a:xfrm>
          <a:prstGeom prst="rect">
            <a:avLst/>
          </a:prstGeom>
          <a:noFill/>
        </p:spPr>
        <p:txBody>
          <a:bodyPr wrap="square" rtlCol="0">
            <a:spAutoFit/>
          </a:bodyPr>
          <a:p>
            <a:r>
              <a:rPr lang="zh-CN" altLang="en-US">
                <a:latin typeface="楷体" panose="02010609060101010101" charset="-122"/>
                <a:ea typeface="楷体" panose="02010609060101010101" charset="-122"/>
                <a:cs typeface="楷体" panose="02010609060101010101" charset="-122"/>
              </a:rPr>
              <a:t>伪造区域定位功能精准识别并框出图像中被篡改的具体部分，而可解释推理链则通过详细的步骤化分析过程展示判断依据，使检测结果不仅告诉用户</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什么是假的</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，还能清晰解释</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为什么是假的</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a:t>
            </a:r>
            <a:endParaRPr lang="zh-CN" altLang="en-US">
              <a:latin typeface="楷体" panose="02010609060101010101" charset="-122"/>
              <a:ea typeface="楷体" panose="02010609060101010101" charset="-122"/>
              <a:cs typeface="楷体" panose="02010609060101010101" charset="-122"/>
            </a:endParaRPr>
          </a:p>
        </p:txBody>
      </p:sp>
    </p:spTree>
    <p:custDataLst>
      <p:tags r:id="rId14"/>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3"/>
            <p:custDataLst>
              <p:tags r:id="rId1"/>
            </p:custDataLst>
          </p:nvPr>
        </p:nvSpPr>
        <p:spPr/>
        <p:txBody>
          <a:bodyPr/>
          <a:p>
            <a:r>
              <a:rPr lang="zh-CN" altLang="en-US"/>
              <a:t>技术方案与创新点</a:t>
            </a:r>
            <a:endParaRPr lang="zh-CN" altLang="en-US"/>
          </a:p>
        </p:txBody>
      </p:sp>
      <p:sp>
        <p:nvSpPr>
          <p:cNvPr id="3" name="文本占位符 2"/>
          <p:cNvSpPr>
            <a:spLocks noGrp="1"/>
          </p:cNvSpPr>
          <p:nvPr>
            <p:ph type="body" idx="14"/>
            <p:custDataLst>
              <p:tags r:id="rId2"/>
            </p:custDataLst>
          </p:nvPr>
        </p:nvSpPr>
        <p:spPr/>
        <p:txBody>
          <a:bodyPr/>
          <a:p>
            <a:r>
              <a:rPr lang="en-US" altLang="en-US"/>
              <a:t>02</a:t>
            </a:r>
            <a:endParaRPr lang="en-US"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473575" y="221615"/>
            <a:ext cx="3244215" cy="705485"/>
          </a:xfrm>
        </p:spPr>
        <p:txBody>
          <a:bodyPr/>
          <a:lstStyle/>
          <a:p>
            <a:r>
              <a:rPr lang="zh-CN" altLang="en-US">
                <a:solidFill>
                  <a:schemeClr val="bg1"/>
                </a:solidFill>
              </a:rPr>
              <a:t>新闻检测框架</a:t>
            </a:r>
            <a:endParaRPr lang="zh-CN" altLang="en-US">
              <a:solidFill>
                <a:schemeClr val="bg1"/>
              </a:solidFill>
            </a:endParaRPr>
          </a:p>
        </p:txBody>
      </p:sp>
      <p:pic>
        <p:nvPicPr>
          <p:cNvPr id="303013522" name="图片 1"/>
          <p:cNvPicPr>
            <a:picLocks noChangeAspect="1"/>
          </p:cNvPicPr>
          <p:nvPr/>
        </p:nvPicPr>
        <p:blipFill>
          <a:blip r:embed="rId2"/>
          <a:stretch>
            <a:fillRect/>
          </a:stretch>
        </p:blipFill>
        <p:spPr>
          <a:xfrm>
            <a:off x="289560" y="1043305"/>
            <a:ext cx="11652250" cy="5262880"/>
          </a:xfrm>
          <a:prstGeom prst="rect">
            <a:avLst/>
          </a:prstGeom>
        </p:spPr>
      </p:pic>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609603" y="609603"/>
            <a:ext cx="11112502" cy="761997"/>
          </a:xfrm>
          <a:noFill/>
        </p:spPr>
        <p:txBody>
          <a:bodyPr lIns="0" tIns="0" rIns="0" bIns="0" anchor="t">
            <a:noAutofit/>
          </a:bodyPr>
          <a:p>
            <a:pPr algn="l">
              <a:lnSpc>
                <a:spcPct val="114000"/>
              </a:lnSpc>
            </a:pPr>
            <a:r>
              <a:rPr lang="zh-CN" altLang="en-US" sz="4400">
                <a:solidFill>
                  <a:schemeClr val="bg1"/>
                </a:solidFill>
                <a:latin typeface="Microsoft YaHei UI" panose="020B0503020204020204" charset="-122"/>
                <a:ea typeface="Microsoft YaHei UI" panose="020B0503020204020204" charset="-122"/>
              </a:rPr>
              <a:t>系统架构</a:t>
            </a:r>
            <a:endParaRPr lang="zh-CN" altLang="en-US" sz="4400">
              <a:solidFill>
                <a:schemeClr val="bg1"/>
              </a:solidFill>
              <a:latin typeface="Microsoft YaHei UI" panose="020B0503020204020204" charset="-122"/>
              <a:ea typeface="Microsoft YaHei UI" panose="020B0503020204020204" charset="-122"/>
            </a:endParaRPr>
          </a:p>
        </p:txBody>
      </p:sp>
      <p:sp>
        <p:nvSpPr>
          <p:cNvPr id="3" name="矩形 2"/>
          <p:cNvSpPr/>
          <p:nvPr>
            <p:custDataLst>
              <p:tags r:id="rId2"/>
            </p:custDataLst>
          </p:nvPr>
        </p:nvSpPr>
        <p:spPr>
          <a:xfrm>
            <a:off x="609603" y="0"/>
            <a:ext cx="1397000" cy="152400"/>
          </a:xfrm>
          <a:prstGeom prst="rect">
            <a:avLst/>
          </a:prstGeom>
          <a:gradFill>
            <a:gsLst>
              <a:gs pos="70000">
                <a:schemeClr val="accent4"/>
              </a:gs>
              <a:gs pos="100000">
                <a:schemeClr val="accent5"/>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300"/>
          </a:p>
        </p:txBody>
      </p:sp>
      <p:pic>
        <p:nvPicPr>
          <p:cNvPr id="4" name="图片 3"/>
          <p:cNvPicPr/>
          <p:nvPr>
            <p:custDataLst>
              <p:tags r:id="rId3"/>
            </p:custDataLst>
          </p:nvPr>
        </p:nvPicPr>
        <p:blipFill>
          <a:blip r:embed="rId4"/>
          <a:stretch>
            <a:fillRect/>
          </a:stretch>
        </p:blipFill>
        <p:spPr>
          <a:xfrm>
            <a:off x="0" y="4267200"/>
            <a:ext cx="12191365" cy="25908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grpSp>
        <p:nvGrpSpPr>
          <p:cNvPr id="23" name="组合 22"/>
          <p:cNvGrpSpPr/>
          <p:nvPr/>
        </p:nvGrpSpPr>
        <p:grpSpPr>
          <a:xfrm>
            <a:off x="609600" y="4521202"/>
            <a:ext cx="10972801" cy="1981201"/>
            <a:chOff x="960" y="6720"/>
            <a:chExt cx="17280" cy="3120"/>
          </a:xfrm>
        </p:grpSpPr>
        <p:sp>
          <p:nvSpPr>
            <p:cNvPr id="8" name="任意多边形 7"/>
            <p:cNvSpPr/>
            <p:nvPr>
              <p:custDataLst>
                <p:tags r:id="rId5"/>
              </p:custDataLst>
            </p:nvPr>
          </p:nvSpPr>
          <p:spPr>
            <a:xfrm>
              <a:off x="960" y="6720"/>
              <a:ext cx="5440" cy="3120"/>
            </a:xfrm>
            <a:custGeom>
              <a:avLst/>
              <a:gdLst>
                <a:gd name="connisteX0" fmla="*/ 0 w 47977"/>
                <a:gd name="connsiteY0" fmla="*/ 0 h 27516"/>
                <a:gd name="connisteX1" fmla="*/ 3454402 w 47977"/>
                <a:gd name="connsiteY1" fmla="*/ 0 h 27516"/>
                <a:gd name="connisteX2" fmla="*/ 3454402 w 47977"/>
                <a:gd name="connsiteY2" fmla="*/ 1676396 h 27516"/>
                <a:gd name="connisteX3" fmla="*/ 3149595 w 47977"/>
                <a:gd name="connsiteY3" fmla="*/ 1981203 h 27516"/>
                <a:gd name="connisteX4" fmla="*/ 304796 w 47977"/>
                <a:gd name="connsiteY4" fmla="*/ 1981203 h 27516"/>
                <a:gd name="connisteX5" fmla="*/ 0 w 47977"/>
                <a:gd name="connsiteY5" fmla="*/ 1676396 h 27516"/>
                <a:gd name="connisteX6" fmla="*/ 0 w 47977"/>
                <a:gd name="connsiteY6" fmla="*/ 0 h 2751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2" h="1981203">
                  <a:moveTo>
                    <a:pt x="0" y="0"/>
                  </a:moveTo>
                  <a:lnTo>
                    <a:pt x="3454402" y="0"/>
                  </a:lnTo>
                  <a:lnTo>
                    <a:pt x="3454402" y="1676397"/>
                  </a:lnTo>
                  <a:cubicBezTo>
                    <a:pt x="3454402" y="1844738"/>
                    <a:pt x="3317937" y="1981203"/>
                    <a:pt x="3149596" y="1981203"/>
                  </a:cubicBezTo>
                  <a:lnTo>
                    <a:pt x="304797" y="1981203"/>
                  </a:lnTo>
                  <a:cubicBezTo>
                    <a:pt x="136465" y="1981203"/>
                    <a:pt x="0" y="1844738"/>
                    <a:pt x="0" y="1676397"/>
                  </a:cubicBezTo>
                  <a:lnTo>
                    <a:pt x="0" y="0"/>
                  </a:lnTo>
                  <a:close/>
                </a:path>
              </a:pathLst>
            </a:custGeom>
            <a:solidFill>
              <a:schemeClr val="bg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任意多边形 13"/>
            <p:cNvSpPr/>
            <p:nvPr>
              <p:custDataLst>
                <p:tags r:id="rId6"/>
              </p:custDataLst>
            </p:nvPr>
          </p:nvSpPr>
          <p:spPr>
            <a:xfrm>
              <a:off x="6880" y="6720"/>
              <a:ext cx="5440" cy="3120"/>
            </a:xfrm>
            <a:custGeom>
              <a:avLst/>
              <a:gdLst>
                <a:gd name="connisteX0" fmla="*/ 0 w 47977"/>
                <a:gd name="connsiteY0" fmla="*/ 0 h 27516"/>
                <a:gd name="connisteX1" fmla="*/ 3454402 w 47977"/>
                <a:gd name="connsiteY1" fmla="*/ 0 h 27516"/>
                <a:gd name="connisteX2" fmla="*/ 3454402 w 47977"/>
                <a:gd name="connsiteY2" fmla="*/ 1676396 h 27516"/>
                <a:gd name="connisteX3" fmla="*/ 3149595 w 47977"/>
                <a:gd name="connsiteY3" fmla="*/ 1981203 h 27516"/>
                <a:gd name="connisteX4" fmla="*/ 304796 w 47977"/>
                <a:gd name="connsiteY4" fmla="*/ 1981203 h 27516"/>
                <a:gd name="connisteX5" fmla="*/ 0 w 47977"/>
                <a:gd name="connsiteY5" fmla="*/ 1676396 h 27516"/>
                <a:gd name="connisteX6" fmla="*/ 0 w 47977"/>
                <a:gd name="connsiteY6" fmla="*/ 0 h 2751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2" h="1981203">
                  <a:moveTo>
                    <a:pt x="0" y="0"/>
                  </a:moveTo>
                  <a:lnTo>
                    <a:pt x="3454402" y="0"/>
                  </a:lnTo>
                  <a:lnTo>
                    <a:pt x="3454402" y="1676397"/>
                  </a:lnTo>
                  <a:cubicBezTo>
                    <a:pt x="3454402" y="1844738"/>
                    <a:pt x="3317937" y="1981203"/>
                    <a:pt x="3149596" y="1981203"/>
                  </a:cubicBezTo>
                  <a:lnTo>
                    <a:pt x="304797" y="1981203"/>
                  </a:lnTo>
                  <a:cubicBezTo>
                    <a:pt x="136465" y="1981203"/>
                    <a:pt x="0" y="1844738"/>
                    <a:pt x="0" y="1676397"/>
                  </a:cubicBezTo>
                  <a:lnTo>
                    <a:pt x="0" y="0"/>
                  </a:lnTo>
                  <a:close/>
                </a:path>
              </a:pathLst>
            </a:custGeom>
            <a:solidFill>
              <a:schemeClr val="bg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custDataLst>
                <p:tags r:id="rId7"/>
              </p:custDataLst>
            </p:nvPr>
          </p:nvSpPr>
          <p:spPr>
            <a:xfrm>
              <a:off x="1440" y="7360"/>
              <a:ext cx="460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前端浏览器插件</a:t>
              </a:r>
              <a:endParaRPr lang="zh-CN" altLang="en-US" sz="2400">
                <a:solidFill>
                  <a:schemeClr val="tx1"/>
                </a:solidFill>
                <a:latin typeface="Microsoft YaHei UI" panose="020B0503020204020204" charset="-122"/>
                <a:ea typeface="Microsoft YaHei UI" panose="020B0503020204020204" charset="-122"/>
              </a:endParaRPr>
            </a:p>
          </p:txBody>
        </p:sp>
        <p:sp>
          <p:nvSpPr>
            <p:cNvPr id="10" name="文本框 9"/>
            <p:cNvSpPr txBox="1"/>
            <p:nvPr>
              <p:custDataLst>
                <p:tags r:id="rId8"/>
              </p:custDataLst>
            </p:nvPr>
          </p:nvSpPr>
          <p:spPr>
            <a:xfrm>
              <a:off x="1440" y="8240"/>
              <a:ext cx="4560" cy="96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支持</a:t>
              </a:r>
              <a:r>
                <a:rPr lang="en-US" altLang="zh-CN" sz="1600">
                  <a:solidFill>
                    <a:schemeClr val="tx1"/>
                  </a:solidFill>
                  <a:latin typeface="Microsoft YaHei UI" panose="020B0503020204020204" charset="-122"/>
                  <a:ea typeface="Microsoft YaHei UI" panose="020B0503020204020204" charset="-122"/>
                </a:rPr>
                <a:t>Chrome/Firefox</a:t>
              </a:r>
              <a:r>
                <a:rPr lang="zh-CN" altLang="en-US" sz="1600">
                  <a:solidFill>
                    <a:schemeClr val="tx1"/>
                  </a:solidFill>
                  <a:latin typeface="Microsoft YaHei UI" panose="020B0503020204020204" charset="-122"/>
                  <a:ea typeface="Microsoft YaHei UI" panose="020B0503020204020204" charset="-122"/>
                </a:rPr>
                <a:t>，实时检测新闻真实性</a:t>
              </a:r>
              <a:endParaRPr lang="zh-CN" altLang="en-US" sz="1600">
                <a:solidFill>
                  <a:schemeClr val="tx1"/>
                </a:solidFill>
                <a:latin typeface="Microsoft YaHei UI" panose="020B0503020204020204" charset="-122"/>
                <a:ea typeface="Microsoft YaHei UI" panose="020B0503020204020204" charset="-122"/>
              </a:endParaRPr>
            </a:p>
          </p:txBody>
        </p:sp>
        <p:sp>
          <p:nvSpPr>
            <p:cNvPr id="20" name="任意多边形 19"/>
            <p:cNvSpPr/>
            <p:nvPr>
              <p:custDataLst>
                <p:tags r:id="rId9"/>
              </p:custDataLst>
            </p:nvPr>
          </p:nvSpPr>
          <p:spPr>
            <a:xfrm>
              <a:off x="12800" y="6720"/>
              <a:ext cx="5440" cy="3120"/>
            </a:xfrm>
            <a:custGeom>
              <a:avLst/>
              <a:gdLst>
                <a:gd name="connisteX0" fmla="*/ 0 w 47977"/>
                <a:gd name="connsiteY0" fmla="*/ 0 h 27516"/>
                <a:gd name="connisteX1" fmla="*/ 3454402 w 47977"/>
                <a:gd name="connsiteY1" fmla="*/ 0 h 27516"/>
                <a:gd name="connisteX2" fmla="*/ 3454402 w 47977"/>
                <a:gd name="connsiteY2" fmla="*/ 1676396 h 27516"/>
                <a:gd name="connisteX3" fmla="*/ 3149595 w 47977"/>
                <a:gd name="connsiteY3" fmla="*/ 1981203 h 27516"/>
                <a:gd name="connisteX4" fmla="*/ 304796 w 47977"/>
                <a:gd name="connsiteY4" fmla="*/ 1981203 h 27516"/>
                <a:gd name="connisteX5" fmla="*/ 0 w 47977"/>
                <a:gd name="connsiteY5" fmla="*/ 1676396 h 27516"/>
                <a:gd name="connisteX6" fmla="*/ 0 w 47977"/>
                <a:gd name="connsiteY6" fmla="*/ 0 h 2751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2" h="1981203">
                  <a:moveTo>
                    <a:pt x="0" y="0"/>
                  </a:moveTo>
                  <a:lnTo>
                    <a:pt x="3454402" y="0"/>
                  </a:lnTo>
                  <a:lnTo>
                    <a:pt x="3454402" y="1676397"/>
                  </a:lnTo>
                  <a:cubicBezTo>
                    <a:pt x="3454402" y="1844738"/>
                    <a:pt x="3317937" y="1981203"/>
                    <a:pt x="3149596" y="1981203"/>
                  </a:cubicBezTo>
                  <a:lnTo>
                    <a:pt x="304797" y="1981203"/>
                  </a:lnTo>
                  <a:cubicBezTo>
                    <a:pt x="136465" y="1981203"/>
                    <a:pt x="0" y="1844738"/>
                    <a:pt x="0" y="1676397"/>
                  </a:cubicBezTo>
                  <a:lnTo>
                    <a:pt x="0" y="0"/>
                  </a:lnTo>
                  <a:close/>
                </a:path>
              </a:pathLst>
            </a:custGeom>
            <a:solidFill>
              <a:schemeClr val="bg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文本框 14"/>
            <p:cNvSpPr txBox="1"/>
            <p:nvPr>
              <p:custDataLst>
                <p:tags r:id="rId10"/>
              </p:custDataLst>
            </p:nvPr>
          </p:nvSpPr>
          <p:spPr>
            <a:xfrm>
              <a:off x="7360" y="7360"/>
              <a:ext cx="460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后端多模态模型</a:t>
              </a:r>
              <a:endParaRPr lang="zh-CN" altLang="en-US" sz="2400">
                <a:solidFill>
                  <a:schemeClr val="tx1"/>
                </a:solidFill>
                <a:latin typeface="Microsoft YaHei UI" panose="020B0503020204020204" charset="-122"/>
                <a:ea typeface="Microsoft YaHei UI" panose="020B0503020204020204" charset="-122"/>
              </a:endParaRPr>
            </a:p>
          </p:txBody>
        </p:sp>
        <p:sp>
          <p:nvSpPr>
            <p:cNvPr id="16" name="文本框 15"/>
            <p:cNvSpPr txBox="1"/>
            <p:nvPr>
              <p:custDataLst>
                <p:tags r:id="rId11"/>
              </p:custDataLst>
            </p:nvPr>
          </p:nvSpPr>
          <p:spPr>
            <a:xfrm>
              <a:off x="7360" y="8240"/>
              <a:ext cx="4560" cy="96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结合</a:t>
              </a:r>
              <a:r>
                <a:rPr lang="en-US" altLang="zh-CN" sz="1600">
                  <a:solidFill>
                    <a:schemeClr val="tx1"/>
                  </a:solidFill>
                  <a:latin typeface="Microsoft YaHei UI" panose="020B0503020204020204" charset="-122"/>
                  <a:ea typeface="Microsoft YaHei UI" panose="020B0503020204020204" charset="-122"/>
                </a:rPr>
                <a:t>Chinese-RoBERTa-wwm-ext</a:t>
              </a:r>
              <a:r>
                <a:rPr lang="zh-CN" altLang="en-US" sz="1600">
                  <a:solidFill>
                    <a:schemeClr val="tx1"/>
                  </a:solidFill>
                  <a:latin typeface="Microsoft YaHei UI" panose="020B0503020204020204" charset="-122"/>
                  <a:ea typeface="Microsoft YaHei UI" panose="020B0503020204020204" charset="-122"/>
                </a:rPr>
                <a:t>和</a:t>
              </a:r>
              <a:r>
                <a:rPr lang="en-US" altLang="zh-CN" sz="1600">
                  <a:solidFill>
                    <a:schemeClr val="tx1"/>
                  </a:solidFill>
                  <a:latin typeface="Microsoft YaHei UI" panose="020B0503020204020204" charset="-122"/>
                  <a:ea typeface="Microsoft YaHei UI" panose="020B0503020204020204" charset="-122"/>
                </a:rPr>
                <a:t>HAMMER</a:t>
              </a:r>
              <a:r>
                <a:rPr lang="zh-CN" altLang="en-US" sz="1600">
                  <a:solidFill>
                    <a:schemeClr val="tx1"/>
                  </a:solidFill>
                  <a:latin typeface="Microsoft YaHei UI" panose="020B0503020204020204" charset="-122"/>
                  <a:ea typeface="Microsoft YaHei UI" panose="020B0503020204020204" charset="-122"/>
                </a:rPr>
                <a:t>模型</a:t>
              </a:r>
              <a:endParaRPr lang="zh-CN" altLang="en-US" sz="1600">
                <a:solidFill>
                  <a:schemeClr val="tx1"/>
                </a:solidFill>
                <a:latin typeface="Microsoft YaHei UI" panose="020B0503020204020204" charset="-122"/>
                <a:ea typeface="Microsoft YaHei UI" panose="020B0503020204020204" charset="-122"/>
              </a:endParaRPr>
            </a:p>
          </p:txBody>
        </p:sp>
        <p:sp>
          <p:nvSpPr>
            <p:cNvPr id="21" name="文本框 20"/>
            <p:cNvSpPr txBox="1"/>
            <p:nvPr>
              <p:custDataLst>
                <p:tags r:id="rId12"/>
              </p:custDataLst>
            </p:nvPr>
          </p:nvSpPr>
          <p:spPr>
            <a:xfrm>
              <a:off x="13280" y="7360"/>
              <a:ext cx="460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关键技术应用</a:t>
              </a:r>
              <a:endParaRPr lang="zh-CN" altLang="en-US" sz="2400">
                <a:solidFill>
                  <a:schemeClr val="tx1"/>
                </a:solidFill>
                <a:latin typeface="Microsoft YaHei UI" panose="020B0503020204020204" charset="-122"/>
                <a:ea typeface="Microsoft YaHei UI" panose="020B0503020204020204" charset="-122"/>
              </a:endParaRPr>
            </a:p>
          </p:txBody>
        </p:sp>
        <p:sp>
          <p:nvSpPr>
            <p:cNvPr id="22" name="文本框 21"/>
            <p:cNvSpPr txBox="1"/>
            <p:nvPr>
              <p:custDataLst>
                <p:tags r:id="rId13"/>
              </p:custDataLst>
            </p:nvPr>
          </p:nvSpPr>
          <p:spPr>
            <a:xfrm>
              <a:off x="13280" y="8240"/>
              <a:ext cx="4560" cy="960"/>
            </a:xfrm>
            <a:prstGeom prst="rect">
              <a:avLst/>
            </a:prstGeom>
            <a:noFill/>
          </p:spPr>
          <p:txBody>
            <a:bodyPr wrap="square" lIns="0" tIns="0" rIns="0" bIns="0" rtlCol="0" anchor="t">
              <a:noAutofit/>
            </a:bodyPr>
            <a:p>
              <a:pPr algn="l">
                <a:lnSpc>
                  <a:spcPct val="125000"/>
                </a:lnSpc>
              </a:pPr>
              <a:r>
                <a:rPr lang="en-US" altLang="en-US" sz="1600">
                  <a:solidFill>
                    <a:schemeClr val="tx1"/>
                  </a:solidFill>
                  <a:latin typeface="Microsoft YaHei UI" panose="020B0503020204020204" charset="-122"/>
                  <a:ea typeface="Microsoft YaHei UI" panose="020B0503020204020204" charset="-122"/>
                </a:rPr>
                <a:t>RAG</a:t>
              </a:r>
              <a:r>
                <a:rPr lang="zh-CN" altLang="en-US" sz="1600">
                  <a:solidFill>
                    <a:schemeClr val="tx1"/>
                  </a:solidFill>
                  <a:latin typeface="Microsoft YaHei UI" panose="020B0503020204020204" charset="-122"/>
                  <a:ea typeface="Microsoft YaHei UI" panose="020B0503020204020204" charset="-122"/>
                </a:rPr>
                <a:t>知识增强、</a:t>
              </a:r>
              <a:r>
                <a:rPr lang="en-US" altLang="zh-CN" sz="1600">
                  <a:solidFill>
                    <a:schemeClr val="tx1"/>
                  </a:solidFill>
                  <a:latin typeface="Microsoft YaHei UI" panose="020B0503020204020204" charset="-122"/>
                  <a:ea typeface="Microsoft YaHei UI" panose="020B0503020204020204" charset="-122"/>
                </a:rPr>
                <a:t>CoT</a:t>
              </a:r>
              <a:r>
                <a:rPr lang="zh-CN" altLang="en-US" sz="1600">
                  <a:solidFill>
                    <a:schemeClr val="tx1"/>
                  </a:solidFill>
                  <a:latin typeface="Microsoft YaHei UI" panose="020B0503020204020204" charset="-122"/>
                  <a:ea typeface="Microsoft YaHei UI" panose="020B0503020204020204" charset="-122"/>
                </a:rPr>
                <a:t>思维链、因果干预提升准确率</a:t>
              </a:r>
              <a:endParaRPr lang="zh-CN" altLang="en-US" sz="1600">
                <a:solidFill>
                  <a:schemeClr val="tx1"/>
                </a:solidFill>
                <a:latin typeface="Microsoft YaHei UI" panose="020B0503020204020204" charset="-122"/>
                <a:ea typeface="Microsoft YaHei UI" panose="020B0503020204020204" charset="-122"/>
              </a:endParaRPr>
            </a:p>
          </p:txBody>
        </p:sp>
      </p:grpSp>
      <p:pic>
        <p:nvPicPr>
          <p:cNvPr id="6" name="图片 5"/>
          <p:cNvPicPr>
            <a:picLocks noChangeAspect="1"/>
          </p:cNvPicPr>
          <p:nvPr/>
        </p:nvPicPr>
        <p:blipFill>
          <a:blip r:embed="rId14"/>
          <a:stretch>
            <a:fillRect/>
          </a:stretch>
        </p:blipFill>
        <p:spPr>
          <a:xfrm>
            <a:off x="414020" y="2496185"/>
            <a:ext cx="3723005" cy="1864995"/>
          </a:xfrm>
          <a:prstGeom prst="rect">
            <a:avLst/>
          </a:prstGeom>
        </p:spPr>
      </p:pic>
      <p:pic>
        <p:nvPicPr>
          <p:cNvPr id="7" name="图片 6"/>
          <p:cNvPicPr>
            <a:picLocks noChangeAspect="1"/>
          </p:cNvPicPr>
          <p:nvPr/>
        </p:nvPicPr>
        <p:blipFill>
          <a:blip r:embed="rId15"/>
          <a:stretch>
            <a:fillRect/>
          </a:stretch>
        </p:blipFill>
        <p:spPr>
          <a:xfrm>
            <a:off x="7931150" y="1543685"/>
            <a:ext cx="4106545" cy="2817495"/>
          </a:xfrm>
          <a:prstGeom prst="rect">
            <a:avLst/>
          </a:prstGeom>
        </p:spPr>
      </p:pic>
      <p:pic>
        <p:nvPicPr>
          <p:cNvPr id="12" name="图片 11"/>
          <p:cNvPicPr>
            <a:picLocks noChangeAspect="1"/>
          </p:cNvPicPr>
          <p:nvPr/>
        </p:nvPicPr>
        <p:blipFill>
          <a:blip r:embed="rId16"/>
          <a:stretch>
            <a:fillRect/>
          </a:stretch>
        </p:blipFill>
        <p:spPr>
          <a:xfrm>
            <a:off x="4324350" y="2010410"/>
            <a:ext cx="3415030" cy="2350770"/>
          </a:xfrm>
          <a:prstGeom prst="rect">
            <a:avLst/>
          </a:prstGeom>
        </p:spPr>
      </p:pic>
      <p:cxnSp>
        <p:nvCxnSpPr>
          <p:cNvPr id="13" name="直接箭头连接符 12"/>
          <p:cNvCxnSpPr/>
          <p:nvPr/>
        </p:nvCxnSpPr>
        <p:spPr>
          <a:xfrm flipV="1">
            <a:off x="433705" y="539115"/>
            <a:ext cx="11131550" cy="1798320"/>
          </a:xfrm>
          <a:prstGeom prst="straightConnector1">
            <a:avLst/>
          </a:prstGeom>
          <a:ln w="31750">
            <a:gradFill>
              <a:gsLst>
                <a:gs pos="0">
                  <a:schemeClr val="accent1">
                    <a:hueOff val="-4200000"/>
                  </a:schemeClr>
                </a:gs>
                <a:gs pos="100000">
                  <a:schemeClr val="accent1"/>
                </a:gs>
              </a:gsLst>
            </a:gradFill>
            <a:tailEnd type="arrow" w="med" len="med"/>
          </a:ln>
        </p:spPr>
        <p:style>
          <a:lnRef idx="0">
            <a:srgbClr val="FFFFFF"/>
          </a:lnRef>
          <a:fillRef idx="0">
            <a:srgbClr val="FFFFFF"/>
          </a:fillRef>
          <a:effectRef idx="0">
            <a:srgbClr val="FFFFFF"/>
          </a:effectRef>
          <a:fontRef idx="minor">
            <a:schemeClr val="tx1"/>
          </a:fontRef>
        </p:style>
      </p:cxnSp>
    </p:spTree>
    <p:custDataLst>
      <p:tags r:id="rId17"/>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任意多边形 2"/>
          <p:cNvSpPr/>
          <p:nvPr>
            <p:custDataLst>
              <p:tags r:id="rId1"/>
            </p:custDataLst>
          </p:nvPr>
        </p:nvSpPr>
        <p:spPr>
          <a:xfrm>
            <a:off x="0" y="0"/>
            <a:ext cx="1828800" cy="6858000"/>
          </a:xfrm>
          <a:custGeom>
            <a:avLst/>
            <a:gdLst>
              <a:gd name="connisteX0" fmla="*/ 0 w 25400"/>
              <a:gd name="connsiteY0" fmla="*/ 0 h 95250"/>
              <a:gd name="connisteX1" fmla="*/ 1320795 w 25400"/>
              <a:gd name="connsiteY1" fmla="*/ 0 h 95250"/>
              <a:gd name="connisteX2" fmla="*/ 1828800 w 25400"/>
              <a:gd name="connsiteY2" fmla="*/ 508004 h 95250"/>
              <a:gd name="connisteX3" fmla="*/ 1828800 w 25400"/>
              <a:gd name="connsiteY3" fmla="*/ 6349995 h 95250"/>
              <a:gd name="connisteX4" fmla="*/ 1320795 w 25400"/>
              <a:gd name="connsiteY4" fmla="*/ 6858000 h 95250"/>
              <a:gd name="connisteX5" fmla="*/ 0 w 25400"/>
              <a:gd name="connsiteY5" fmla="*/ 6858000 h 95250"/>
              <a:gd name="connisteX6" fmla="*/ 0 w 25400"/>
              <a:gd name="connsiteY6" fmla="*/ 0 h 952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1828800" h="6858000">
                <a:moveTo>
                  <a:pt x="0" y="0"/>
                </a:moveTo>
                <a:lnTo>
                  <a:pt x="1320796" y="0"/>
                </a:lnTo>
                <a:cubicBezTo>
                  <a:pt x="1601352" y="0"/>
                  <a:pt x="1828800" y="227439"/>
                  <a:pt x="1828800" y="508004"/>
                </a:cubicBezTo>
                <a:lnTo>
                  <a:pt x="1828800" y="6349996"/>
                </a:lnTo>
                <a:cubicBezTo>
                  <a:pt x="1828800" y="6630552"/>
                  <a:pt x="1601352" y="6858000"/>
                  <a:pt x="1320796" y="6858000"/>
                </a:cubicBezTo>
                <a:lnTo>
                  <a:pt x="0" y="6858000"/>
                </a:lnTo>
                <a:lnTo>
                  <a:pt x="0" y="0"/>
                </a:lnTo>
                <a:close/>
              </a:path>
            </a:pathLst>
          </a:custGeom>
          <a:gradFill>
            <a:gsLst>
              <a:gs pos="0">
                <a:schemeClr val="accent4"/>
              </a:gs>
              <a:gs pos="100000">
                <a:schemeClr val="accent5"/>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标题 1"/>
          <p:cNvSpPr>
            <a:spLocks noGrp="1"/>
          </p:cNvSpPr>
          <p:nvPr>
            <p:ph type="title"/>
            <p:custDataLst>
              <p:tags r:id="rId2"/>
            </p:custDataLst>
          </p:nvPr>
        </p:nvSpPr>
        <p:spPr>
          <a:xfrm>
            <a:off x="2349500" y="367030"/>
            <a:ext cx="2768600" cy="762000"/>
          </a:xfrm>
          <a:noFill/>
        </p:spPr>
        <p:txBody>
          <a:bodyPr lIns="0" tIns="0" rIns="0" bIns="0" anchor="t">
            <a:noAutofit/>
          </a:bodyPr>
          <a:p>
            <a:pPr algn="l">
              <a:lnSpc>
                <a:spcPct val="114000"/>
              </a:lnSpc>
            </a:pPr>
            <a:r>
              <a:rPr lang="zh-CN" altLang="en-US" sz="4800">
                <a:solidFill>
                  <a:schemeClr val="bg1"/>
                </a:solidFill>
                <a:latin typeface="楷体" panose="02010609060101010101" charset="-122"/>
                <a:ea typeface="楷体" panose="02010609060101010101" charset="-122"/>
              </a:rPr>
              <a:t>创新对比</a:t>
            </a:r>
            <a:endParaRPr lang="zh-CN" altLang="en-US" sz="4800">
              <a:solidFill>
                <a:schemeClr val="bg1"/>
              </a:solidFill>
              <a:latin typeface="楷体" panose="02010609060101010101" charset="-122"/>
              <a:ea typeface="楷体" panose="02010609060101010101" charset="-122"/>
            </a:endParaRPr>
          </a:p>
        </p:txBody>
      </p:sp>
      <p:grpSp>
        <p:nvGrpSpPr>
          <p:cNvPr id="19" name="组合 18"/>
          <p:cNvGrpSpPr/>
          <p:nvPr/>
        </p:nvGrpSpPr>
        <p:grpSpPr>
          <a:xfrm>
            <a:off x="2400300" y="2209800"/>
            <a:ext cx="9220197" cy="3657603"/>
            <a:chOff x="3780" y="3480"/>
            <a:chExt cx="14520" cy="5760"/>
          </a:xfrm>
        </p:grpSpPr>
        <p:pic>
          <p:nvPicPr>
            <p:cNvPr id="4" name="图片 3" descr="C:/Users/lin/AppData/Roaming/Kingsoft/office6/wppai/generateppt/38899fb3405c2852e281e451acb8c1ab.jpg38899fb3405c2852e281e451acb8c1ab"/>
            <p:cNvPicPr preferRelativeResize="0">
              <a:picLocks noChangeAspect="1"/>
            </p:cNvPicPr>
            <p:nvPr>
              <p:custDataLst>
                <p:tags r:id="rId3"/>
              </p:custDataLst>
            </p:nvPr>
          </p:nvPicPr>
          <p:blipFill>
            <a:blip r:embed="rId4"/>
            <a:srcRect l="16676" t="-15" r="16676" b="15"/>
            <a:stretch>
              <a:fillRect/>
            </a:stretch>
          </p:blipFill>
          <p:spPr>
            <a:xfrm>
              <a:off x="4240" y="3480"/>
              <a:ext cx="3359" cy="3359"/>
            </a:xfrm>
            <a:custGeom>
              <a:avLst/>
              <a:gdLst>
                <a:gd name="connisteX0" fmla="*/ 0 w 29633"/>
                <a:gd name="connsiteY0" fmla="*/ 1066803 h 29633"/>
                <a:gd name="connisteX1" fmla="*/ 1066803 w 29633"/>
                <a:gd name="connsiteY1" fmla="*/ 0 h 29633"/>
                <a:gd name="connisteX2" fmla="*/ 1066803 w 29633"/>
                <a:gd name="connsiteY2" fmla="*/ 0 h 29633"/>
                <a:gd name="connisteX3" fmla="*/ 2133596 w 29633"/>
                <a:gd name="connsiteY3" fmla="*/ 1066803 h 29633"/>
                <a:gd name="connisteX4" fmla="*/ 2133596 w 29633"/>
                <a:gd name="connsiteY4" fmla="*/ 1066803 h 29633"/>
                <a:gd name="connisteX5" fmla="*/ 1066803 w 29633"/>
                <a:gd name="connsiteY5" fmla="*/ 2133596 h 29633"/>
                <a:gd name="connisteX6" fmla="*/ 1066803 w 29633"/>
                <a:gd name="connsiteY6" fmla="*/ 2133596 h 29633"/>
                <a:gd name="connisteX7" fmla="*/ 0 w 29633"/>
                <a:gd name="connsiteY7" fmla="*/ 1066803 h 29633"/>
                <a:gd name="connisteX8" fmla="*/ 0 w 29633"/>
                <a:gd name="connsiteY8" fmla="*/ 1066803 h 296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133597" h="2133597">
                  <a:moveTo>
                    <a:pt x="0" y="1066803"/>
                  </a:moveTo>
                  <a:cubicBezTo>
                    <a:pt x="0" y="477619"/>
                    <a:pt x="477619" y="0"/>
                    <a:pt x="1066803" y="0"/>
                  </a:cubicBezTo>
                  <a:lnTo>
                    <a:pt x="1066803" y="0"/>
                  </a:lnTo>
                  <a:cubicBezTo>
                    <a:pt x="1655978" y="0"/>
                    <a:pt x="2133597" y="477619"/>
                    <a:pt x="2133597" y="1066803"/>
                  </a:cubicBezTo>
                  <a:lnTo>
                    <a:pt x="2133597" y="1066803"/>
                  </a:lnTo>
                  <a:cubicBezTo>
                    <a:pt x="2133597" y="1655978"/>
                    <a:pt x="1655978" y="2133597"/>
                    <a:pt x="1066803" y="2133597"/>
                  </a:cubicBezTo>
                  <a:lnTo>
                    <a:pt x="1066803" y="2133597"/>
                  </a:lnTo>
                  <a:cubicBezTo>
                    <a:pt x="477619" y="2133597"/>
                    <a:pt x="0" y="1655978"/>
                    <a:pt x="0" y="1066803"/>
                  </a:cubicBezTo>
                  <a:lnTo>
                    <a:pt x="0" y="1066803"/>
                  </a:lnTo>
                  <a:close/>
                </a:path>
              </a:pathLst>
            </a:custGeom>
            <a:blipFill rotWithShape="1">
              <a:blip r:embed="rId5"/>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7" name="文本框 6"/>
            <p:cNvSpPr txBox="1"/>
            <p:nvPr>
              <p:custDataLst>
                <p:tags r:id="rId6"/>
              </p:custDataLst>
            </p:nvPr>
          </p:nvSpPr>
          <p:spPr>
            <a:xfrm>
              <a:off x="3780" y="7400"/>
              <a:ext cx="4280" cy="640"/>
            </a:xfrm>
            <a:prstGeom prst="rect">
              <a:avLst/>
            </a:prstGeom>
            <a:noFill/>
          </p:spPr>
          <p:txBody>
            <a:bodyPr wrap="square" lIns="0" tIns="0" rIns="0" bIns="0" rtlCol="0" anchor="t">
              <a:noAutofit/>
            </a:bodyPr>
            <a:p>
              <a:pPr algn="ctr">
                <a:lnSpc>
                  <a:spcPct val="111000"/>
                </a:lnSpc>
              </a:pPr>
              <a:r>
                <a:rPr lang="zh-CN" altLang="en-US" sz="2400">
                  <a:solidFill>
                    <a:schemeClr val="bg1"/>
                  </a:solidFill>
                  <a:latin typeface="Microsoft YaHei UI" panose="020B0503020204020204" charset="-122"/>
                  <a:ea typeface="Microsoft YaHei UI" panose="020B0503020204020204" charset="-122"/>
                </a:rPr>
                <a:t>多模态融合技术</a:t>
              </a:r>
              <a:endParaRPr lang="zh-CN" altLang="en-US" sz="2400">
                <a:solidFill>
                  <a:schemeClr val="bg1"/>
                </a:solidFill>
                <a:latin typeface="Microsoft YaHei UI" panose="020B0503020204020204" charset="-122"/>
                <a:ea typeface="Microsoft YaHei UI" panose="020B0503020204020204" charset="-122"/>
              </a:endParaRPr>
            </a:p>
          </p:txBody>
        </p:sp>
        <p:sp>
          <p:nvSpPr>
            <p:cNvPr id="8" name="文本框 7"/>
            <p:cNvSpPr txBox="1"/>
            <p:nvPr>
              <p:custDataLst>
                <p:tags r:id="rId7"/>
              </p:custDataLst>
            </p:nvPr>
          </p:nvSpPr>
          <p:spPr>
            <a:xfrm>
              <a:off x="3800" y="8280"/>
              <a:ext cx="4240" cy="960"/>
            </a:xfrm>
            <a:prstGeom prst="rect">
              <a:avLst/>
            </a:prstGeom>
            <a:noFill/>
          </p:spPr>
          <p:txBody>
            <a:bodyPr wrap="square" lIns="0" tIns="0" rIns="0" bIns="0" rtlCol="0" anchor="t">
              <a:noAutofit/>
            </a:bodyPr>
            <a:p>
              <a:pPr algn="ctr">
                <a:lnSpc>
                  <a:spcPct val="125000"/>
                </a:lnSpc>
              </a:pPr>
              <a:r>
                <a:rPr lang="zh-CN" altLang="en-US" sz="1600">
                  <a:solidFill>
                    <a:schemeClr val="bg1"/>
                  </a:solidFill>
                  <a:latin typeface="Microsoft YaHei UI" panose="020B0503020204020204" charset="-122"/>
                  <a:ea typeface="Microsoft YaHei UI" panose="020B0503020204020204" charset="-122"/>
                </a:rPr>
                <a:t>与传统单模态检测相比，实现图文</a:t>
              </a:r>
              <a:r>
                <a:rPr lang="en-US" altLang="zh-CN" sz="1600">
                  <a:solidFill>
                    <a:schemeClr val="bg1"/>
                  </a:solidFill>
                  <a:latin typeface="Microsoft YaHei UI" panose="020B0503020204020204" charset="-122"/>
                  <a:ea typeface="Microsoft YaHei UI" panose="020B0503020204020204" charset="-122"/>
                </a:rPr>
                <a:t>/</a:t>
              </a:r>
              <a:r>
                <a:rPr lang="zh-CN" altLang="en-US" sz="1600">
                  <a:solidFill>
                    <a:schemeClr val="bg1"/>
                  </a:solidFill>
                  <a:latin typeface="Microsoft YaHei UI" panose="020B0503020204020204" charset="-122"/>
                  <a:ea typeface="Microsoft YaHei UI" panose="020B0503020204020204" charset="-122"/>
                </a:rPr>
                <a:t>视频篡改检测</a:t>
              </a:r>
              <a:endParaRPr lang="zh-CN" altLang="en-US" sz="1600">
                <a:solidFill>
                  <a:schemeClr val="bg1"/>
                </a:solidFill>
                <a:latin typeface="Microsoft YaHei UI" panose="020B0503020204020204" charset="-122"/>
                <a:ea typeface="Microsoft YaHei UI" panose="020B0503020204020204" charset="-122"/>
              </a:endParaRPr>
            </a:p>
          </p:txBody>
        </p:sp>
        <p:sp>
          <p:nvSpPr>
            <p:cNvPr id="12" name="文本框 11"/>
            <p:cNvSpPr txBox="1"/>
            <p:nvPr>
              <p:custDataLst>
                <p:tags r:id="rId8"/>
              </p:custDataLst>
            </p:nvPr>
          </p:nvSpPr>
          <p:spPr>
            <a:xfrm>
              <a:off x="8900" y="7400"/>
              <a:ext cx="4280" cy="640"/>
            </a:xfrm>
            <a:prstGeom prst="rect">
              <a:avLst/>
            </a:prstGeom>
            <a:noFill/>
          </p:spPr>
          <p:txBody>
            <a:bodyPr wrap="square" lIns="0" tIns="0" rIns="0" bIns="0" rtlCol="0" anchor="t">
              <a:noAutofit/>
            </a:bodyPr>
            <a:p>
              <a:pPr algn="ctr">
                <a:lnSpc>
                  <a:spcPct val="111000"/>
                </a:lnSpc>
              </a:pPr>
              <a:r>
                <a:rPr lang="zh-CN" altLang="en-US" sz="2400">
                  <a:solidFill>
                    <a:schemeClr val="bg1"/>
                  </a:solidFill>
                  <a:latin typeface="Microsoft YaHei UI" panose="020B0503020204020204" charset="-122"/>
                  <a:ea typeface="Microsoft YaHei UI" panose="020B0503020204020204" charset="-122"/>
                </a:rPr>
                <a:t>可解释推理链</a:t>
              </a:r>
              <a:endParaRPr lang="zh-CN" altLang="en-US" sz="2400">
                <a:solidFill>
                  <a:schemeClr val="bg1"/>
                </a:solidFill>
                <a:latin typeface="Microsoft YaHei UI" panose="020B0503020204020204" charset="-122"/>
                <a:ea typeface="Microsoft YaHei UI" panose="020B0503020204020204" charset="-122"/>
              </a:endParaRPr>
            </a:p>
          </p:txBody>
        </p:sp>
        <p:sp>
          <p:nvSpPr>
            <p:cNvPr id="13" name="文本框 12"/>
            <p:cNvSpPr txBox="1"/>
            <p:nvPr>
              <p:custDataLst>
                <p:tags r:id="rId9"/>
              </p:custDataLst>
            </p:nvPr>
          </p:nvSpPr>
          <p:spPr>
            <a:xfrm>
              <a:off x="8920" y="8280"/>
              <a:ext cx="4240" cy="960"/>
            </a:xfrm>
            <a:prstGeom prst="rect">
              <a:avLst/>
            </a:prstGeom>
            <a:noFill/>
          </p:spPr>
          <p:txBody>
            <a:bodyPr wrap="square" lIns="0" tIns="0" rIns="0" bIns="0" rtlCol="0" anchor="t">
              <a:noAutofit/>
            </a:bodyPr>
            <a:p>
              <a:pPr algn="ctr">
                <a:lnSpc>
                  <a:spcPct val="125000"/>
                </a:lnSpc>
              </a:pPr>
              <a:r>
                <a:rPr lang="zh-CN" altLang="en-US" sz="1600">
                  <a:solidFill>
                    <a:schemeClr val="bg1"/>
                  </a:solidFill>
                  <a:latin typeface="Microsoft YaHei UI" panose="020B0503020204020204" charset="-122"/>
                  <a:ea typeface="Microsoft YaHei UI" panose="020B0503020204020204" charset="-122"/>
                </a:rPr>
                <a:t>相较于黑箱模型，提供可解释的推理过程</a:t>
              </a:r>
              <a:endParaRPr lang="zh-CN" altLang="en-US" sz="1600">
                <a:solidFill>
                  <a:schemeClr val="bg1"/>
                </a:solidFill>
                <a:latin typeface="Microsoft YaHei UI" panose="020B0503020204020204" charset="-122"/>
                <a:ea typeface="Microsoft YaHei UI" panose="020B0503020204020204" charset="-122"/>
              </a:endParaRPr>
            </a:p>
          </p:txBody>
        </p:sp>
        <p:sp>
          <p:nvSpPr>
            <p:cNvPr id="17" name="文本框 16"/>
            <p:cNvSpPr txBox="1"/>
            <p:nvPr>
              <p:custDataLst>
                <p:tags r:id="rId10"/>
              </p:custDataLst>
            </p:nvPr>
          </p:nvSpPr>
          <p:spPr>
            <a:xfrm>
              <a:off x="14020" y="7400"/>
              <a:ext cx="4280" cy="640"/>
            </a:xfrm>
            <a:prstGeom prst="rect">
              <a:avLst/>
            </a:prstGeom>
            <a:noFill/>
          </p:spPr>
          <p:txBody>
            <a:bodyPr wrap="square" lIns="0" tIns="0" rIns="0" bIns="0" rtlCol="0" anchor="t">
              <a:noAutofit/>
            </a:bodyPr>
            <a:p>
              <a:pPr algn="ctr">
                <a:lnSpc>
                  <a:spcPct val="111000"/>
                </a:lnSpc>
              </a:pPr>
              <a:r>
                <a:rPr lang="zh-CN" altLang="en-US" sz="2400">
                  <a:solidFill>
                    <a:schemeClr val="bg1"/>
                  </a:solidFill>
                  <a:latin typeface="Microsoft YaHei UI" panose="020B0503020204020204" charset="-122"/>
                  <a:ea typeface="Microsoft YaHei UI" panose="020B0503020204020204" charset="-122"/>
                </a:rPr>
                <a:t>动态知识库更新</a:t>
              </a:r>
              <a:endParaRPr lang="zh-CN" altLang="en-US" sz="2400">
                <a:solidFill>
                  <a:schemeClr val="bg1"/>
                </a:solidFill>
                <a:latin typeface="Microsoft YaHei UI" panose="020B0503020204020204" charset="-122"/>
                <a:ea typeface="Microsoft YaHei UI" panose="020B0503020204020204" charset="-122"/>
              </a:endParaRPr>
            </a:p>
          </p:txBody>
        </p:sp>
        <p:sp>
          <p:nvSpPr>
            <p:cNvPr id="18" name="文本框 17"/>
            <p:cNvSpPr txBox="1"/>
            <p:nvPr>
              <p:custDataLst>
                <p:tags r:id="rId11"/>
              </p:custDataLst>
            </p:nvPr>
          </p:nvSpPr>
          <p:spPr>
            <a:xfrm>
              <a:off x="14040" y="8280"/>
              <a:ext cx="4240" cy="960"/>
            </a:xfrm>
            <a:prstGeom prst="rect">
              <a:avLst/>
            </a:prstGeom>
            <a:noFill/>
          </p:spPr>
          <p:txBody>
            <a:bodyPr wrap="square" lIns="0" tIns="0" rIns="0" bIns="0" rtlCol="0" anchor="t">
              <a:noAutofit/>
            </a:bodyPr>
            <a:p>
              <a:pPr algn="ctr">
                <a:lnSpc>
                  <a:spcPct val="125000"/>
                </a:lnSpc>
              </a:pPr>
              <a:r>
                <a:rPr lang="zh-CN" altLang="en-US" sz="1600">
                  <a:solidFill>
                    <a:schemeClr val="bg1"/>
                  </a:solidFill>
                  <a:latin typeface="Microsoft YaHei UI" panose="020B0503020204020204" charset="-122"/>
                  <a:ea typeface="Microsoft YaHei UI" panose="020B0503020204020204" charset="-122"/>
                </a:rPr>
                <a:t>与静态知识库相比，</a:t>
              </a:r>
              <a:r>
                <a:rPr lang="en-US" altLang="zh-CN" sz="1600">
                  <a:solidFill>
                    <a:schemeClr val="bg1"/>
                  </a:solidFill>
                  <a:latin typeface="Microsoft YaHei UI" panose="020B0503020204020204" charset="-122"/>
                  <a:ea typeface="Microsoft YaHei UI" panose="020B0503020204020204" charset="-122"/>
                </a:rPr>
                <a:t>RAG</a:t>
              </a:r>
              <a:r>
                <a:rPr lang="zh-CN" altLang="en-US" sz="1600">
                  <a:solidFill>
                    <a:schemeClr val="bg1"/>
                  </a:solidFill>
                  <a:latin typeface="Microsoft YaHei UI" panose="020B0503020204020204" charset="-122"/>
                  <a:ea typeface="Microsoft YaHei UI" panose="020B0503020204020204" charset="-122"/>
                </a:rPr>
                <a:t>知识增强实现动态更新</a:t>
              </a:r>
              <a:endParaRPr lang="zh-CN" altLang="en-US" sz="1600">
                <a:solidFill>
                  <a:schemeClr val="bg1"/>
                </a:solidFill>
                <a:latin typeface="Microsoft YaHei UI" panose="020B0503020204020204" charset="-122"/>
                <a:ea typeface="Microsoft YaHei UI" panose="020B0503020204020204" charset="-122"/>
              </a:endParaRPr>
            </a:p>
          </p:txBody>
        </p:sp>
      </p:grpSp>
      <p:pic>
        <p:nvPicPr>
          <p:cNvPr id="6" name="图片 5"/>
          <p:cNvPicPr>
            <a:picLocks noChangeAspect="1"/>
          </p:cNvPicPr>
          <p:nvPr/>
        </p:nvPicPr>
        <p:blipFill>
          <a:blip r:embed="rId12"/>
          <a:srcRect t="1114" r="18" b="26229"/>
          <a:stretch>
            <a:fillRect/>
          </a:stretch>
        </p:blipFill>
        <p:spPr>
          <a:xfrm>
            <a:off x="2215515" y="1552575"/>
            <a:ext cx="3086735" cy="3146425"/>
          </a:xfrm>
          <a:prstGeom prst="rect">
            <a:avLst/>
          </a:prstGeom>
        </p:spPr>
      </p:pic>
      <p:pic>
        <p:nvPicPr>
          <p:cNvPr id="5" name="图片 4"/>
          <p:cNvPicPr>
            <a:picLocks noChangeAspect="1"/>
          </p:cNvPicPr>
          <p:nvPr/>
        </p:nvPicPr>
        <p:blipFill>
          <a:blip r:embed="rId13"/>
          <a:srcRect l="2019" t="48731" r="9664"/>
          <a:stretch>
            <a:fillRect/>
          </a:stretch>
        </p:blipFill>
        <p:spPr>
          <a:xfrm>
            <a:off x="5462270" y="1466215"/>
            <a:ext cx="3120390" cy="3232785"/>
          </a:xfrm>
          <a:prstGeom prst="rect">
            <a:avLst/>
          </a:prstGeom>
        </p:spPr>
      </p:pic>
      <p:pic>
        <p:nvPicPr>
          <p:cNvPr id="10" name="图片 9"/>
          <p:cNvPicPr>
            <a:picLocks noChangeAspect="1"/>
          </p:cNvPicPr>
          <p:nvPr/>
        </p:nvPicPr>
        <p:blipFill>
          <a:blip r:embed="rId14"/>
          <a:srcRect r="45415"/>
          <a:stretch>
            <a:fillRect/>
          </a:stretch>
        </p:blipFill>
        <p:spPr>
          <a:xfrm>
            <a:off x="8718550" y="1282700"/>
            <a:ext cx="3267075" cy="3416300"/>
          </a:xfrm>
          <a:prstGeom prst="rect">
            <a:avLst/>
          </a:prstGeom>
        </p:spPr>
      </p:pic>
      <p:cxnSp>
        <p:nvCxnSpPr>
          <p:cNvPr id="9" name="直接箭头连接符 8"/>
          <p:cNvCxnSpPr/>
          <p:nvPr/>
        </p:nvCxnSpPr>
        <p:spPr>
          <a:xfrm flipV="1">
            <a:off x="2286635" y="802005"/>
            <a:ext cx="9323070" cy="615950"/>
          </a:xfrm>
          <a:prstGeom prst="straightConnector1">
            <a:avLst/>
          </a:prstGeom>
          <a:ln w="31750">
            <a:gradFill>
              <a:gsLst>
                <a:gs pos="0">
                  <a:schemeClr val="accent1">
                    <a:hueOff val="-4200000"/>
                  </a:schemeClr>
                </a:gs>
                <a:gs pos="100000">
                  <a:schemeClr val="accent1"/>
                </a:gs>
              </a:gsLst>
            </a:gradFill>
            <a:tailEnd type="arrow" w="med" len="med"/>
          </a:ln>
        </p:spPr>
        <p:style>
          <a:lnRef idx="0">
            <a:srgbClr val="FFFFFF"/>
          </a:lnRef>
          <a:fillRef idx="0">
            <a:srgbClr val="FFFFFF"/>
          </a:fillRef>
          <a:effectRef idx="0">
            <a:srgbClr val="FFFFFF"/>
          </a:effectRef>
          <a:fontRef idx="minor">
            <a:schemeClr val="tx1"/>
          </a:fontRef>
        </p:style>
      </p:cxnSp>
    </p:spTree>
    <p:custDataLst>
      <p:tags r:id="rId15"/>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tags/tag1.xml><?xml version="1.0" encoding="utf-8"?>
<p:tagLst xmlns:p="http://schemas.openxmlformats.org/presentationml/2006/main">
  <p:tag name="KSO_WM_BEAUTIFY_FLAG" val="#wm#"/>
  <p:tag name="KSO_WM_UNIT_INDEX" val="1"/>
  <p:tag name="KSO_WM_UNIT_TYPE" val="i"/>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wm#"/>
  <p:tag name="KSO_WM_UNIT_INDEX" val="1"/>
  <p:tag name="KSO_WM_UNIT_TYPE" val="e"/>
</p:tagLst>
</file>

<file path=ppt/tags/tag101.xml><?xml version="1.0" encoding="utf-8"?>
<p:tagLst xmlns:p="http://schemas.openxmlformats.org/presentationml/2006/main">
  <p:tag name="KSO_WM_FIGMA_LIMIT" val=""/>
  <p:tag name="KSO_WM_FIGMA_SLIDE_GROUP" val="1"/>
  <p:tag name="KSO_WM_SLIDE_TYPE" val="sectionTitle"/>
  <p:tag name="KSO_WM_TEMPLATE_SUBCATEGORY" val="29"/>
  <p:tag name="KSO_WM_TEMPLATE_FIGMA_ID" val="464a603cc17639f4"/>
</p:tagLst>
</file>

<file path=ppt/tags/tag102.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103.xml><?xml version="1.0" encoding="utf-8"?>
<p:tagLst xmlns:p="http://schemas.openxmlformats.org/presentationml/2006/main">
  <p:tag name="KSO_WM_BEAUTIFY_FLAG" val="#wm#"/>
  <p:tag name="KSO_WM_UNIT_INDEX" val="1"/>
  <p:tag name="KSO_WM_UNIT_TYPE" val="i"/>
</p:tagLst>
</file>

<file path=ppt/tags/tag104.xml><?xml version="1.0" encoding="utf-8"?>
<p:tagLst xmlns:p="http://schemas.openxmlformats.org/presentationml/2006/main">
  <p:tag name="KSO_WM_BEAUTIFY_FLAG" val="#fgm#"/>
  <p:tag name="KSO_WM_DIAGRAM_GROUP_CODE" val="1"/>
  <p:tag name="KSO_WM_UNIT_INDEX" val="1_1_1"/>
  <p:tag name="KSO_WM_UNIT_TYPE" val="l_h_i"/>
</p:tagLst>
</file>

<file path=ppt/tags/tag105.xml><?xml version="1.0" encoding="utf-8"?>
<p:tagLst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106.xml><?xml version="1.0" encoding="utf-8"?>
<p:tagLst xmlns:p="http://schemas.openxmlformats.org/presentationml/2006/main">
  <p:tag name="KSO_WM_BEAUTIFY_FLAG" val="#fgm#"/>
  <p:tag name="KSO_WM_DIAGRAM_GROUP_CODE" val="1"/>
  <p:tag name="KSO_WM_UNIT_INDEX" val="1_1_1"/>
  <p:tag name="KSO_WM_UNIT_PRESET_TEXT" val="单击此处输入项正文，请尽量言简意赅的阐述观点。"/>
  <p:tag name="KSO_WM_UNIT_TEXT_TYPE" val="1"/>
  <p:tag name="KSO_WM_UNIT_TYPE" val="l_h_f"/>
</p:tagLst>
</file>

<file path=ppt/tags/tag107.xml><?xml version="1.0" encoding="utf-8"?>
<p:tagLst xmlns:p="http://schemas.openxmlformats.org/presentationml/2006/main">
  <p:tag name="KSO_WM_BEAUTIFY_FLAG" val="#fgm#"/>
  <p:tag name="KSO_WM_DIAGRAM_GROUP_CODE" val="1"/>
  <p:tag name="KSO_WM_UNIT_INDEX" val="1_2_1"/>
  <p:tag name="KSO_WM_UNIT_TYPE" val="l_h_i"/>
</p:tagLst>
</file>

<file path=ppt/tags/tag108.xml><?xml version="1.0" encoding="utf-8"?>
<p:tagLst xmlns:p="http://schemas.openxmlformats.org/presentationml/2006/main">
  <p:tag name="KSO_WM_BEAUTIFY_FLAG" val="#fgm#"/>
  <p:tag name="KSO_WM_DIAGRAM_GROUP_CODE" val="1"/>
  <p:tag name="KSO_WM_UNIT_INDEX" val="1_2_1"/>
  <p:tag name="KSO_WM_UNIT_PRESET_TEXT" val="添加项标题"/>
  <p:tag name="KSO_WM_UNIT_TEXT_TYPE" val="1"/>
  <p:tag name="KSO_WM_UNIT_TYPE" val="l_h_a"/>
</p:tagLst>
</file>

<file path=ppt/tags/tag109.xml><?xml version="1.0" encoding="utf-8"?>
<p:tagLst xmlns:p="http://schemas.openxmlformats.org/presentationml/2006/main">
  <p:tag name="KSO_WM_BEAUTIFY_FLAG" val="#fgm#"/>
  <p:tag name="KSO_WM_DIAGRAM_GROUP_CODE" val="1"/>
  <p:tag name="KSO_WM_UNIT_INDEX" val="1_2_1"/>
  <p:tag name="KSO_WM_UNIT_PRESET_TEXT" val="单击此处输入项正文，请尽量言简意赅的阐述观点。"/>
  <p:tag name="KSO_WM_UNIT_TEXT_TYPE" val="1"/>
  <p:tag name="KSO_WM_UNIT_TYPE" val="l_h_f"/>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BEAUTIFY_FLAG" val="#fgm#"/>
  <p:tag name="KSO_WM_DIAGRAM_GROUP_CODE" val="1"/>
  <p:tag name="KSO_WM_UNIT_INDEX" val="1_3_1"/>
  <p:tag name="KSO_WM_UNIT_TYPE" val="l_h_i"/>
</p:tagLst>
</file>

<file path=ppt/tags/tag111.xml><?xml version="1.0" encoding="utf-8"?>
<p:tagLst xmlns:p="http://schemas.openxmlformats.org/presentationml/2006/main">
  <p:tag name="KSO_WM_BEAUTIFY_FLAG" val="#fgm#"/>
  <p:tag name="KSO_WM_DIAGRAM_GROUP_CODE" val="1"/>
  <p:tag name="KSO_WM_UNIT_INDEX" val="1_3_1"/>
  <p:tag name="KSO_WM_UNIT_PRESET_TEXT" val="添加项标题"/>
  <p:tag name="KSO_WM_UNIT_TEXT_TYPE" val="1"/>
  <p:tag name="KSO_WM_UNIT_TYPE" val="l_h_a"/>
</p:tagLst>
</file>

<file path=ppt/tags/tag112.xml><?xml version="1.0" encoding="utf-8"?>
<p:tagLst xmlns:p="http://schemas.openxmlformats.org/presentationml/2006/main">
  <p:tag name="KSO_WM_BEAUTIFY_FLAG" val="#fgm#"/>
  <p:tag name="KSO_WM_DIAGRAM_GROUP_CODE" val="1"/>
  <p:tag name="KSO_WM_UNIT_INDEX" val="1_3_1"/>
  <p:tag name="KSO_WM_UNIT_PRESET_TEXT" val="单击此处输入项正文，请尽量言简意赅的阐述观点。"/>
  <p:tag name="KSO_WM_UNIT_TEXT_TYPE" val="1"/>
  <p:tag name="KSO_WM_UNIT_TYPE" val="l_h_f"/>
</p:tagLst>
</file>

<file path=ppt/tags/tag113.xml><?xml version="1.0" encoding="utf-8"?>
<p:tagLst xmlns:p="http://schemas.openxmlformats.org/presentationml/2006/main">
  <p:tag name="KSO_WM_BEAUTIFY_FLAG" val="#fgm#"/>
  <p:tag name="KSO_WM_DIAGRAM_GROUP_CODE" val="1"/>
  <p:tag name="KSO_WM_UNIT_INDEX" val="1_2_1"/>
  <p:tag name="KSO_WM_UNIT_TYPE" val="l_h_i"/>
</p:tagLst>
</file>

<file path=ppt/tags/tag114.xml><?xml version="1.0" encoding="utf-8"?>
<p:tagLst xmlns:p="http://schemas.openxmlformats.org/presentationml/2006/main">
  <p:tag name="KSO_WM_BEAUTIFY_FLAG" val="#fgm#"/>
  <p:tag name="KSO_WM_DIAGRAM_GROUP_CODE" val="1"/>
  <p:tag name="KSO_WM_UNIT_INDEX" val="1_2_1"/>
  <p:tag name="KSO_WM_UNIT_TYPE" val="l_h_i"/>
</p:tagLst>
</file>

<file path=ppt/tags/tag115.xml><?xml version="1.0" encoding="utf-8"?>
<p:tagLst xmlns:p="http://schemas.openxmlformats.org/presentationml/2006/main">
  <p:tag name="KSO_WM_BEAUTIFY_FLAG" val="#fgm#"/>
  <p:tag name="KSO_WM_DIAGRAM_GROUP_CODE" val="1"/>
  <p:tag name="KSO_WM_UNIT_INDEX" val="1_2_1"/>
  <p:tag name="KSO_WM_UNIT_TYPE" val="l_h_i"/>
</p:tagLst>
</file>

<file path=ppt/tags/tag116.xml><?xml version="1.0" encoding="utf-8"?>
<p:tagLst xmlns:p="http://schemas.openxmlformats.org/presentationml/2006/main">
  <p:tag name="KSO_WM_FIGMA_LIMIT" val=""/>
  <p:tag name="KSO_WM_FIGMA_SLIDE_GROUP" val="62"/>
  <p:tag name="KSO_WM_SLIDE_TYPE" val="text"/>
  <p:tag name="KSO_WM_TEMPLATE_SUBCATEGORY" val="29"/>
  <p:tag name="KSO_WM_TEMPLATE_FIGMA_ID" val="464a603cc17639f4"/>
</p:tagLst>
</file>

<file path=ppt/tags/tag117.xml><?xml version="1.0" encoding="utf-8"?>
<p:tagLst xmlns:p="http://schemas.openxmlformats.org/presentationml/2006/main">
  <p:tag name="KSO_WM_BEAUTIFY_FLAG" val="#wm#"/>
  <p:tag name="KSO_WM_UNIT_INDEX" val="1"/>
  <p:tag name="KSO_WM_UNIT_TYPE" val="i"/>
</p:tagLst>
</file>

<file path=ppt/tags/tag118.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119.xml><?xml version="1.0" encoding="utf-8"?>
<p:tagLst xmlns:p="http://schemas.openxmlformats.org/presentationml/2006/main">
  <p:tag name="KSO_WM_BEAUTIFY_FLAG" val="#wm#"/>
  <p:tag name="KSO_WM_UNIT_INDEX" val="2"/>
  <p:tag name="KSO_WM_UNIT_TYPE" val="i"/>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p="http://schemas.openxmlformats.org/presentationml/2006/main">
  <p:tag name="KSO_WM_BEAUTIFY_FLAG" val="#fgm#"/>
  <p:tag name="KSO_WM_DIAGRAM_GROUP_CODE" val="1"/>
  <p:tag name="KSO_WM_UNIT_INDEX" val="1_1_1"/>
  <p:tag name="KSO_WM_UNIT_TYPE" val="l_h_i"/>
</p:tagLst>
</file>

<file path=ppt/tags/tag121.xml><?xml version="1.0" encoding="utf-8"?>
<p:tagLst xmlns:p="http://schemas.openxmlformats.org/presentationml/2006/main">
  <p:tag name="KSO_WM_BEAUTIFY_FLAG" val="#fgm#"/>
  <p:tag name="KSO_WM_DIAGRAM_GROUP_CODE" val="1"/>
  <p:tag name="KSO_WM_UNIT_INDEX" val="1_2_1"/>
  <p:tag name="KSO_WM_UNIT_TYPE" val="l_h_i"/>
</p:tagLst>
</file>

<file path=ppt/tags/tag122.xml><?xml version="1.0" encoding="utf-8"?>
<p:tagLst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123.xml><?xml version="1.0" encoding="utf-8"?>
<p:tagLst xmlns:p="http://schemas.openxmlformats.org/presentationml/2006/main">
  <p:tag name="KSO_WM_BEAUTIFY_FLAG" val="#fgm#"/>
  <p:tag name="KSO_WM_DIAGRAM_GROUP_CODE" val="1"/>
  <p:tag name="KSO_WM_UNIT_INDEX" val="1_1_1"/>
  <p:tag name="KSO_WM_UNIT_PRESET_TEXT" val="单击此处输入正文单击此处输入正文"/>
  <p:tag name="KSO_WM_UNIT_TEXT_TYPE" val="1"/>
  <p:tag name="KSO_WM_UNIT_TYPE" val="l_h_f"/>
</p:tagLst>
</file>

<file path=ppt/tags/tag124.xml><?xml version="1.0" encoding="utf-8"?>
<p:tagLst xmlns:p="http://schemas.openxmlformats.org/presentationml/2006/main">
  <p:tag name="KSO_WM_BEAUTIFY_FLAG" val="#fgm#"/>
  <p:tag name="KSO_WM_DIAGRAM_GROUP_CODE" val="1"/>
  <p:tag name="KSO_WM_UNIT_INDEX" val="1_3_1"/>
  <p:tag name="KSO_WM_UNIT_TYPE" val="l_h_i"/>
</p:tagLst>
</file>

<file path=ppt/tags/tag125.xml><?xml version="1.0" encoding="utf-8"?>
<p:tagLst xmlns:p="http://schemas.openxmlformats.org/presentationml/2006/main">
  <p:tag name="KSO_WM_BEAUTIFY_FLAG" val="#fgm#"/>
  <p:tag name="KSO_WM_DIAGRAM_GROUP_CODE" val="1"/>
  <p:tag name="KSO_WM_UNIT_INDEX" val="1_2_1"/>
  <p:tag name="KSO_WM_UNIT_PRESET_TEXT" val="添加项标题"/>
  <p:tag name="KSO_WM_UNIT_TEXT_TYPE" val="1"/>
  <p:tag name="KSO_WM_UNIT_TYPE" val="l_h_a"/>
</p:tagLst>
</file>

<file path=ppt/tags/tag126.xml><?xml version="1.0" encoding="utf-8"?>
<p:tagLst xmlns:p="http://schemas.openxmlformats.org/presentationml/2006/main">
  <p:tag name="KSO_WM_BEAUTIFY_FLAG" val="#fgm#"/>
  <p:tag name="KSO_WM_DIAGRAM_GROUP_CODE" val="1"/>
  <p:tag name="KSO_WM_UNIT_INDEX" val="1_2_1"/>
  <p:tag name="KSO_WM_UNIT_PRESET_TEXT" val="单击此处输入正文单击此处输入正文"/>
  <p:tag name="KSO_WM_UNIT_TEXT_TYPE" val="1"/>
  <p:tag name="KSO_WM_UNIT_TYPE" val="l_h_f"/>
</p:tagLst>
</file>

<file path=ppt/tags/tag127.xml><?xml version="1.0" encoding="utf-8"?>
<p:tagLst xmlns:p="http://schemas.openxmlformats.org/presentationml/2006/main">
  <p:tag name="KSO_WM_BEAUTIFY_FLAG" val="#fgm#"/>
  <p:tag name="KSO_WM_DIAGRAM_GROUP_CODE" val="1"/>
  <p:tag name="KSO_WM_UNIT_INDEX" val="1_3_1"/>
  <p:tag name="KSO_WM_UNIT_PRESET_TEXT" val="添加项标题"/>
  <p:tag name="KSO_WM_UNIT_TEXT_TYPE" val="1"/>
  <p:tag name="KSO_WM_UNIT_TYPE" val="l_h_a"/>
</p:tagLst>
</file>

<file path=ppt/tags/tag128.xml><?xml version="1.0" encoding="utf-8"?>
<p:tagLst xmlns:p="http://schemas.openxmlformats.org/presentationml/2006/main">
  <p:tag name="KSO_WM_BEAUTIFY_FLAG" val="#fgm#"/>
  <p:tag name="KSO_WM_DIAGRAM_GROUP_CODE" val="1"/>
  <p:tag name="KSO_WM_UNIT_INDEX" val="1_3_1"/>
  <p:tag name="KSO_WM_UNIT_PRESET_TEXT" val="单击此处输入正文单击此处输入正文"/>
  <p:tag name="KSO_WM_UNIT_TEXT_TYPE" val="1"/>
  <p:tag name="KSO_WM_UNIT_TYPE" val="l_h_f"/>
</p:tagLst>
</file>

<file path=ppt/tags/tag129.xml><?xml version="1.0" encoding="utf-8"?>
<p:tagLst xmlns:p="http://schemas.openxmlformats.org/presentationml/2006/main">
  <p:tag name="KSO_WM_FIGMA_LIMIT" val=""/>
  <p:tag name="KSO_WM_FIGMA_SLIDE_GROUP" val="26"/>
  <p:tag name="KSO_WM_SLIDE_TYPE" val="text"/>
  <p:tag name="KSO_WM_TEMPLATE_SUBCATEGORY" val="29"/>
  <p:tag name="KSO_WM_TEMPLATE_FIGMA_ID" val="464a603cc17639f4"/>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KSO_WM_BEAUTIFY_FLAG" val="#wm#"/>
  <p:tag name="KSO_WM_UNIT_INDEX" val="1"/>
  <p:tag name="KSO_WM_UNIT_TYPE" val="a"/>
</p:tagLst>
</file>

<file path=ppt/tags/tag131.xml><?xml version="1.0" encoding="utf-8"?>
<p:tagLst xmlns:p="http://schemas.openxmlformats.org/presentationml/2006/main">
  <p:tag name="KSO_WM_BEAUTIFY_FLAG" val="#wm#"/>
  <p:tag name="KSO_WM_UNIT_INDEX" val="1"/>
  <p:tag name="KSO_WM_UNIT_TYPE" val="e"/>
</p:tagLst>
</file>

<file path=ppt/tags/tag132.xml><?xml version="1.0" encoding="utf-8"?>
<p:tagLst xmlns:p="http://schemas.openxmlformats.org/presentationml/2006/main">
  <p:tag name="KSO_WM_FIGMA_LIMIT" val=""/>
  <p:tag name="KSO_WM_FIGMA_SLIDE_GROUP" val="1"/>
  <p:tag name="KSO_WM_SLIDE_TYPE" val="sectionTitle"/>
  <p:tag name="KSO_WM_TEMPLATE_SUBCATEGORY" val="29"/>
  <p:tag name="KSO_WM_TEMPLATE_FIGMA_ID" val="464a603cc17639f4"/>
</p:tagLst>
</file>

<file path=ppt/tags/tag133.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5629_1*a*1"/>
  <p:tag name="KSO_WM_TEMPLATE_CATEGORY" val="custom"/>
  <p:tag name="KSO_WM_TEMPLATE_INDEX" val="20235629"/>
  <p:tag name="KSO_WM_UNIT_LAYERLEVEL" val="1"/>
  <p:tag name="KSO_WM_TAG_VERSION" val="3.0"/>
  <p:tag name="KSO_WM_BEAUTIFY_FLAG" val="#wm#"/>
  <p:tag name="KSO_WM_UNIT_VALUE" val="30"/>
  <p:tag name="KSO_WM_UNIT_PRESET_TEXT" val="单击此处添加标题"/>
  <p:tag name="KSO_WM_UNIT_TEXT_TYPE" val="1"/>
</p:tagLst>
</file>

<file path=ppt/tags/tag134.xml><?xml version="1.0" encoding="utf-8"?>
<p:tagLst xmlns:p="http://schemas.openxmlformats.org/presentationml/2006/main">
  <p:tag name="KSO_WM_SLIDE_ID" val="custom20235629_1"/>
  <p:tag name="KSO_WM_TEMPLATE_SUBCATEGORY" val="0"/>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5629"/>
  <p:tag name="KSO_WM_SLIDE_TYPE" val="text"/>
  <p:tag name="KSO_WM_SLIDE_SUBTYPE" val="picTxt"/>
  <p:tag name="KSO_WM_SLIDE_SIZE" val="864*444"/>
  <p:tag name="KSO_WM_SLIDE_POSITION" val="48*47"/>
  <p:tag name="KSO_WM_SLIDE_LAYOUT" val="a_d"/>
  <p:tag name="KSO_WM_SLIDE_LAYOUT_CNT" val="1_1"/>
  <p:tag name="KSO_WM_SPECIAL_SOURCE" val="bdnull"/>
</p:tagLst>
</file>

<file path=ppt/tags/tag135.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136.xml><?xml version="1.0" encoding="utf-8"?>
<p:tagLst xmlns:p="http://schemas.openxmlformats.org/presentationml/2006/main">
  <p:tag name="KSO_WM_BEAUTIFY_FLAG" val="#wm#"/>
  <p:tag name="KSO_WM_UNIT_INDEX" val="1"/>
  <p:tag name="KSO_WM_UNIT_TYPE" val="i"/>
</p:tagLst>
</file>

<file path=ppt/tags/tag137.xml><?xml version="1.0" encoding="utf-8"?>
<p:tagLst xmlns:p="http://schemas.openxmlformats.org/presentationml/2006/main">
  <p:tag name="KSO_WM_BEAUTIFY_FLAG" val="#wm#"/>
  <p:tag name="KSO_WM_UNIT_INDEX" val="2"/>
  <p:tag name="KSO_WM_UNIT_TYPE" val="i"/>
</p:tagLst>
</file>

<file path=ppt/tags/tag138.xml><?xml version="1.0" encoding="utf-8"?>
<p:tagLst xmlns:p="http://schemas.openxmlformats.org/presentationml/2006/main">
  <p:tag name="KSO_WM_BEAUTIFY_FLAG" val="#fgm#"/>
  <p:tag name="KSO_WM_DIAGRAM_GROUP_CODE" val="1"/>
  <p:tag name="KSO_WM_UNIT_INDEX" val="1_1_1"/>
  <p:tag name="KSO_WM_UNIT_TYPE" val="l_h_i"/>
</p:tagLst>
</file>

<file path=ppt/tags/tag139.xml><?xml version="1.0" encoding="utf-8"?>
<p:tagLst xmlns:p="http://schemas.openxmlformats.org/presentationml/2006/main">
  <p:tag name="KSO_WM_BEAUTIFY_FLAG" val="#fgm#"/>
  <p:tag name="KSO_WM_DIAGRAM_GROUP_CODE" val="1"/>
  <p:tag name="KSO_WM_UNIT_INDEX" val="1_2_1"/>
  <p:tag name="KSO_WM_UNIT_TYPE" val="l_h_i"/>
</p:tagLst>
</file>

<file path=ppt/tags/tag14.xml><?xml version="1.0" encoding="utf-8"?>
<p:tagLst xmlns:p="http://schemas.openxmlformats.org/presentationml/2006/main">
  <p:tag name="KSO_WM_BEAUTIFY_FLAG" val="#wm#"/>
  <p:tag name="KSO_WM_UNIT_INDEX" val="1"/>
  <p:tag name="KSO_WM_UNIT_TYPE" val="i"/>
</p:tagLst>
</file>

<file path=ppt/tags/tag140.xml><?xml version="1.0" encoding="utf-8"?>
<p:tagLst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141.xml><?xml version="1.0" encoding="utf-8"?>
<p:tagLst xmlns:p="http://schemas.openxmlformats.org/presentationml/2006/main">
  <p:tag name="KSO_WM_BEAUTIFY_FLAG" val="#fgm#"/>
  <p:tag name="KSO_WM_DIAGRAM_GROUP_CODE" val="1"/>
  <p:tag name="KSO_WM_UNIT_INDEX" val="1_1_1"/>
  <p:tag name="KSO_WM_UNIT_PRESET_TEXT" val="单击此处输入项正文，请尽量言简意赅的阐述观点。"/>
  <p:tag name="KSO_WM_UNIT_TEXT_TYPE" val="1"/>
  <p:tag name="KSO_WM_UNIT_TYPE" val="l_h_f"/>
</p:tagLst>
</file>

<file path=ppt/tags/tag142.xml><?xml version="1.0" encoding="utf-8"?>
<p:tagLst xmlns:p="http://schemas.openxmlformats.org/presentationml/2006/main">
  <p:tag name="KSO_WM_BEAUTIFY_FLAG" val="#fgm#"/>
  <p:tag name="KSO_WM_DIAGRAM_GROUP_CODE" val="1"/>
  <p:tag name="KSO_WM_UNIT_INDEX" val="1_3_1"/>
  <p:tag name="KSO_WM_UNIT_TYPE" val="l_h_i"/>
</p:tagLst>
</file>

<file path=ppt/tags/tag143.xml><?xml version="1.0" encoding="utf-8"?>
<p:tagLst xmlns:p="http://schemas.openxmlformats.org/presentationml/2006/main">
  <p:tag name="KSO_WM_BEAUTIFY_FLAG" val="#fgm#"/>
  <p:tag name="KSO_WM_DIAGRAM_GROUP_CODE" val="1"/>
  <p:tag name="KSO_WM_UNIT_INDEX" val="1_2_1"/>
  <p:tag name="KSO_WM_UNIT_PRESET_TEXT" val="添加项标题"/>
  <p:tag name="KSO_WM_UNIT_TEXT_TYPE" val="1"/>
  <p:tag name="KSO_WM_UNIT_TYPE" val="l_h_a"/>
</p:tagLst>
</file>

<file path=ppt/tags/tag144.xml><?xml version="1.0" encoding="utf-8"?>
<p:tagLst xmlns:p="http://schemas.openxmlformats.org/presentationml/2006/main">
  <p:tag name="KSO_WM_BEAUTIFY_FLAG" val="#fgm#"/>
  <p:tag name="KSO_WM_DIAGRAM_GROUP_CODE" val="1"/>
  <p:tag name="KSO_WM_UNIT_INDEX" val="1_2_1"/>
  <p:tag name="KSO_WM_UNIT_PRESET_TEXT" val="单击此处输入项正文，请尽量言简意赅的阐述观点。"/>
  <p:tag name="KSO_WM_UNIT_TEXT_TYPE" val="1"/>
  <p:tag name="KSO_WM_UNIT_TYPE" val="l_h_f"/>
</p:tagLst>
</file>

<file path=ppt/tags/tag145.xml><?xml version="1.0" encoding="utf-8"?>
<p:tagLst xmlns:p="http://schemas.openxmlformats.org/presentationml/2006/main">
  <p:tag name="KSO_WM_BEAUTIFY_FLAG" val="#fgm#"/>
  <p:tag name="KSO_WM_DIAGRAM_GROUP_CODE" val="1"/>
  <p:tag name="KSO_WM_UNIT_INDEX" val="1_3_1"/>
  <p:tag name="KSO_WM_UNIT_PRESET_TEXT" val="添加项标题"/>
  <p:tag name="KSO_WM_UNIT_TEXT_TYPE" val="1"/>
  <p:tag name="KSO_WM_UNIT_TYPE" val="l_h_a"/>
</p:tagLst>
</file>

<file path=ppt/tags/tag146.xml><?xml version="1.0" encoding="utf-8"?>
<p:tagLst xmlns:p="http://schemas.openxmlformats.org/presentationml/2006/main">
  <p:tag name="KSO_WM_BEAUTIFY_FLAG" val="#fgm#"/>
  <p:tag name="KSO_WM_DIAGRAM_GROUP_CODE" val="1"/>
  <p:tag name="KSO_WM_UNIT_INDEX" val="1_3_1"/>
  <p:tag name="KSO_WM_UNIT_PRESET_TEXT" val="单击此处输入项正文，请尽量言简意赅的阐述观点。"/>
  <p:tag name="KSO_WM_UNIT_TEXT_TYPE" val="1"/>
  <p:tag name="KSO_WM_UNIT_TYPE" val="l_h_f"/>
</p:tagLst>
</file>

<file path=ppt/tags/tag147.xml><?xml version="1.0" encoding="utf-8"?>
<p:tagLst xmlns:p="http://schemas.openxmlformats.org/presentationml/2006/main">
  <p:tag name="KSO_WM_FIGMA_LIMIT" val=""/>
  <p:tag name="KSO_WM_FIGMA_SLIDE_GROUP" val="53"/>
  <p:tag name="KSO_WM_SLIDE_TYPE" val="text"/>
  <p:tag name="KSO_WM_TEMPLATE_SUBCATEGORY" val="29"/>
  <p:tag name="KSO_WM_TEMPLATE_FIGMA_ID" val="464a603cc17639f4"/>
</p:tagLst>
</file>

<file path=ppt/tags/tag148.xml><?xml version="1.0" encoding="utf-8"?>
<p:tagLst xmlns:p="http://schemas.openxmlformats.org/presentationml/2006/main">
  <p:tag name="KSO_WM_BEAUTIFY_FLAG" val="#wm#"/>
  <p:tag name="KSO_WM_UNIT_INDEX" val="1"/>
  <p:tag name="KSO_WM_UNIT_TYPE" val="i"/>
</p:tagLst>
</file>

<file path=ppt/tags/tag149.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15.xml><?xml version="1.0" encoding="utf-8"?>
<p:tagLst xmlns:p="http://schemas.openxmlformats.org/presentationml/2006/main">
  <p:tag name="KSO_WM_BEAUTIFY_FLAG" val="#wm#"/>
  <p:tag name="KSO_WM_UNIT_INDEX" val="1"/>
  <p:tag name="KSO_WM_UNIT_TYPE" val="a"/>
</p:tagLst>
</file>

<file path=ppt/tags/tag150.xml><?xml version="1.0" encoding="utf-8"?>
<p:tagLst xmlns:p="http://schemas.openxmlformats.org/presentationml/2006/main">
  <p:tag name="KSO_WM_BEAUTIFY_FLAG" val="#fgm#"/>
  <p:tag name="KSO_WM_DIAGRAM_GROUP_CODE" val="1"/>
  <p:tag name="KSO_WM_UNIT_INDEX" val="1_1_1"/>
  <p:tag name="KSO_WM_UNIT_TYPE" val="l_h_d"/>
  <p:tag name="MH_SHAPE_GUID" val="generate_slide_ai*{&quot;ai_type&quot;:&quot;generate_ppt&quot;,&quot;id&quot;:&quot;VCG41N1311785542&quot;}*auto_galley_ai_*1744619620013_64.1_71ba14fbc433-slide-7"/>
</p:tagLst>
</file>

<file path=ppt/tags/tag151.xml><?xml version="1.0" encoding="utf-8"?>
<p:tagLst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152.xml><?xml version="1.0" encoding="utf-8"?>
<p:tagLst xmlns:p="http://schemas.openxmlformats.org/presentationml/2006/main">
  <p:tag name="KSO_WM_BEAUTIFY_FLAG" val="#fgm#"/>
  <p:tag name="KSO_WM_DIAGRAM_GROUP_CODE" val="1"/>
  <p:tag name="KSO_WM_UNIT_INDEX" val="1_1_1"/>
  <p:tag name="KSO_WM_UNIT_PRESET_TEXT" val="单击此处输入项正文，请尽量言简意赅的阐述观点。"/>
  <p:tag name="KSO_WM_UNIT_TEXT_TYPE" val="1"/>
  <p:tag name="KSO_WM_UNIT_TYPE" val="l_h_f"/>
</p:tagLst>
</file>

<file path=ppt/tags/tag153.xml><?xml version="1.0" encoding="utf-8"?>
<p:tagLst xmlns:p="http://schemas.openxmlformats.org/presentationml/2006/main">
  <p:tag name="KSO_WM_BEAUTIFY_FLAG" val="#fgm#"/>
  <p:tag name="KSO_WM_DIAGRAM_GROUP_CODE" val="1"/>
  <p:tag name="KSO_WM_UNIT_INDEX" val="1_2_1"/>
  <p:tag name="KSO_WM_UNIT_PRESET_TEXT" val="添加项标题"/>
  <p:tag name="KSO_WM_UNIT_TEXT_TYPE" val="1"/>
  <p:tag name="KSO_WM_UNIT_TYPE" val="l_h_a"/>
</p:tagLst>
</file>

<file path=ppt/tags/tag154.xml><?xml version="1.0" encoding="utf-8"?>
<p:tagLst xmlns:p="http://schemas.openxmlformats.org/presentationml/2006/main">
  <p:tag name="KSO_WM_BEAUTIFY_FLAG" val="#fgm#"/>
  <p:tag name="KSO_WM_DIAGRAM_GROUP_CODE" val="1"/>
  <p:tag name="KSO_WM_UNIT_INDEX" val="1_2_1"/>
  <p:tag name="KSO_WM_UNIT_PRESET_TEXT" val="单击此处输入项正文，请尽量言简意赅的阐述观点。"/>
  <p:tag name="KSO_WM_UNIT_TEXT_TYPE" val="1"/>
  <p:tag name="KSO_WM_UNIT_TYPE" val="l_h_f"/>
</p:tagLst>
</file>

<file path=ppt/tags/tag155.xml><?xml version="1.0" encoding="utf-8"?>
<p:tagLst xmlns:p="http://schemas.openxmlformats.org/presentationml/2006/main">
  <p:tag name="KSO_WM_BEAUTIFY_FLAG" val="#fgm#"/>
  <p:tag name="KSO_WM_DIAGRAM_GROUP_CODE" val="1"/>
  <p:tag name="KSO_WM_UNIT_INDEX" val="1_3_1"/>
  <p:tag name="KSO_WM_UNIT_PRESET_TEXT" val="添加项标题"/>
  <p:tag name="KSO_WM_UNIT_TEXT_TYPE" val="1"/>
  <p:tag name="KSO_WM_UNIT_TYPE" val="l_h_a"/>
</p:tagLst>
</file>

<file path=ppt/tags/tag156.xml><?xml version="1.0" encoding="utf-8"?>
<p:tagLst xmlns:p="http://schemas.openxmlformats.org/presentationml/2006/main">
  <p:tag name="KSO_WM_BEAUTIFY_FLAG" val="#fgm#"/>
  <p:tag name="KSO_WM_DIAGRAM_GROUP_CODE" val="1"/>
  <p:tag name="KSO_WM_UNIT_INDEX" val="1_3_1"/>
  <p:tag name="KSO_WM_UNIT_PRESET_TEXT" val="单击此处输入项正文，请尽量言简意赅的阐述观点。"/>
  <p:tag name="KSO_WM_UNIT_TEXT_TYPE" val="1"/>
  <p:tag name="KSO_WM_UNIT_TYPE" val="l_h_f"/>
</p:tagLst>
</file>

<file path=ppt/tags/tag157.xml><?xml version="1.0" encoding="utf-8"?>
<p:tagLst xmlns:p="http://schemas.openxmlformats.org/presentationml/2006/main">
  <p:tag name="KSO_WM_FIGMA_LIMIT" val=""/>
  <p:tag name="KSO_WM_FIGMA_SLIDE_GROUP" val="34"/>
  <p:tag name="KSO_WM_SLIDE_TYPE" val="text"/>
  <p:tag name="KSO_WM_TEMPLATE_SUBCATEGORY" val="29"/>
  <p:tag name="KSO_WM_TEMPLATE_FIGMA_ID" val="464a603cc17639f4"/>
</p:tagLst>
</file>

<file path=ppt/tags/tag158.xml><?xml version="1.0" encoding="utf-8"?>
<p:tagLst xmlns:p="http://schemas.openxmlformats.org/presentationml/2006/main">
  <p:tag name="KSO_WM_BEAUTIFY_FLAG" val="#wm#"/>
  <p:tag name="KSO_WM_UNIT_INDEX" val="1"/>
  <p:tag name="KSO_WM_UNIT_TYPE" val="a"/>
</p:tagLst>
</file>

<file path=ppt/tags/tag159.xml><?xml version="1.0" encoding="utf-8"?>
<p:tagLst xmlns:p="http://schemas.openxmlformats.org/presentationml/2006/main">
  <p:tag name="KSO_WM_BEAUTIFY_FLAG" val="#wm#"/>
  <p:tag name="KSO_WM_UNIT_INDEX" val="1"/>
  <p:tag name="KSO_WM_UNIT_TYPE" val="e"/>
</p:tagLst>
</file>

<file path=ppt/tags/tag16.xml><?xml version="1.0" encoding="utf-8"?>
<p:tagLst xmlns:p="http://schemas.openxmlformats.org/presentationml/2006/main">
  <p:tag name="KSO_WM_BEAUTIFY_FLAG" val="#wm#"/>
  <p:tag name="KSO_WM_UNIT_INDEX" val="1"/>
  <p:tag name="KSO_WM_UNIT_TYPE" val="b"/>
</p:tagLst>
</file>

<file path=ppt/tags/tag160.xml><?xml version="1.0" encoding="utf-8"?>
<p:tagLst xmlns:p="http://schemas.openxmlformats.org/presentationml/2006/main">
  <p:tag name="KSO_WM_FIGMA_LIMIT" val=""/>
  <p:tag name="KSO_WM_FIGMA_SLIDE_GROUP" val="1"/>
  <p:tag name="KSO_WM_SLIDE_TYPE" val="sectionTitle"/>
  <p:tag name="KSO_WM_TEMPLATE_SUBCATEGORY" val="29"/>
  <p:tag name="KSO_WM_TEMPLATE_FIGMA_ID" val="464a603cc17639f4"/>
</p:tagLst>
</file>

<file path=ppt/tags/tag161.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162.xml><?xml version="1.0" encoding="utf-8"?>
<p:tagLst xmlns:p="http://schemas.openxmlformats.org/presentationml/2006/main">
  <p:tag name="KSO_WM_BEAUTIFY_FLAG" val="#fgm#"/>
  <p:tag name="KSO_WM_DIAGRAM_GROUP_CODE" val="1"/>
  <p:tag name="KSO_WM_UNIT_INDEX" val="1_1_1"/>
  <p:tag name="KSO_WM_UNIT_TYPE" val="l_h_i"/>
</p:tagLst>
</file>

<file path=ppt/tags/tag163.xml><?xml version="1.0" encoding="utf-8"?>
<p:tagLst xmlns:p="http://schemas.openxmlformats.org/presentationml/2006/main">
  <p:tag name="KSO_WM_BEAUTIFY_FLAG" val="#fgm#"/>
  <p:tag name="KSO_WM_DIAGRAM_GROUP_CODE" val="1"/>
  <p:tag name="KSO_WM_UNIT_INDEX" val="1_2_1"/>
  <p:tag name="KSO_WM_UNIT_TYPE" val="l_h_i"/>
</p:tagLst>
</file>

<file path=ppt/tags/tag164.xml><?xml version="1.0" encoding="utf-8"?>
<p:tagLst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165.xml><?xml version="1.0" encoding="utf-8"?>
<p:tagLst xmlns:p="http://schemas.openxmlformats.org/presentationml/2006/main">
  <p:tag name="KSO_WM_BEAUTIFY_FLAG" val="#fgm#"/>
  <p:tag name="KSO_WM_DIAGRAM_GROUP_CODE" val="1"/>
  <p:tag name="KSO_WM_UNIT_INDEX" val="1_1_1"/>
  <p:tag name="KSO_WM_UNIT_PRESET_TEXT" val="单击此处输入项正文，请尽量言简意赅的阐述观点。"/>
  <p:tag name="KSO_WM_UNIT_TEXT_TYPE" val="1"/>
  <p:tag name="KSO_WM_UNIT_TYPE" val="l_h_f"/>
</p:tagLst>
</file>

<file path=ppt/tags/tag166.xml><?xml version="1.0" encoding="utf-8"?>
<p:tagLst xmlns:p="http://schemas.openxmlformats.org/presentationml/2006/main">
  <p:tag name="KSO_WM_BEAUTIFY_FLAG" val="#fgm#"/>
  <p:tag name="KSO_WM_DIAGRAM_GROUP_CODE" val="1"/>
  <p:tag name="KSO_WM_UNIT_INDEX" val="1_2_1"/>
  <p:tag name="KSO_WM_UNIT_PRESET_TEXT" val="添加项标题"/>
  <p:tag name="KSO_WM_UNIT_TEXT_TYPE" val="1"/>
  <p:tag name="KSO_WM_UNIT_TYPE" val="l_h_a"/>
</p:tagLst>
</file>

<file path=ppt/tags/tag167.xml><?xml version="1.0" encoding="utf-8"?>
<p:tagLst xmlns:p="http://schemas.openxmlformats.org/presentationml/2006/main">
  <p:tag name="KSO_WM_BEAUTIFY_FLAG" val="#fgm#"/>
  <p:tag name="KSO_WM_DIAGRAM_GROUP_CODE" val="1"/>
  <p:tag name="KSO_WM_UNIT_INDEX" val="1_2_1"/>
  <p:tag name="KSO_WM_UNIT_PRESET_TEXT" val="单击此处输入项正文，请尽量言简意赅的阐述观点。"/>
  <p:tag name="KSO_WM_UNIT_TEXT_TYPE" val="1"/>
  <p:tag name="KSO_WM_UNIT_TYPE" val="l_h_f"/>
</p:tagLst>
</file>

<file path=ppt/tags/tag168.xml><?xml version="1.0" encoding="utf-8"?>
<p:tagLst xmlns:p="http://schemas.openxmlformats.org/presentationml/2006/main">
  <p:tag name="KSO_WM_FIGMA_LIMIT" val=""/>
  <p:tag name="KSO_WM_FIGMA_SLIDE_GROUP" val="30"/>
  <p:tag name="KSO_WM_SLIDE_TYPE" val="text"/>
  <p:tag name="KSO_WM_TEMPLATE_SUBCATEGORY" val="29"/>
  <p:tag name="KSO_WM_TEMPLATE_FIGMA_ID" val="464a603cc17639f4"/>
</p:tagLst>
</file>

<file path=ppt/tags/tag169.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17.xml><?xml version="1.0" encoding="utf-8"?>
<p:tagLst xmlns:p="http://schemas.openxmlformats.org/presentationml/2006/main">
  <p:tag name="KSO_WM_BEAUTIFY_FLAG" val="#wm#"/>
  <p:tag name="KSO_WM_UNIT_INDEX" val="1"/>
  <p:tag name="KSO_WM_UNIT_TYPE" val="i"/>
</p:tagLst>
</file>

<file path=ppt/tags/tag170.xml><?xml version="1.0" encoding="utf-8"?>
<p:tagLst xmlns:p="http://schemas.openxmlformats.org/presentationml/2006/main">
  <p:tag name="KSO_WM_BEAUTIFY_FLAG" val="#wm#"/>
  <p:tag name="KSO_WM_UNIT_INDEX" val="1"/>
  <p:tag name="KSO_WM_UNIT_TYPE" val="i"/>
</p:tagLst>
</file>

<file path=ppt/tags/tag171.xml><?xml version="1.0" encoding="utf-8"?>
<p:tagLst xmlns:p="http://schemas.openxmlformats.org/presentationml/2006/main">
  <p:tag name="KSO_WM_BEAUTIFY_FLAG" val="#fgm#"/>
  <p:tag name="KSO_WM_DIAGRAM_GROUP_CODE" val="1"/>
  <p:tag name="KSO_WM_UNIT_INDEX" val="1_1_1"/>
  <p:tag name="KSO_WM_UNIT_PRESET_TEXT" val="单击添加项标题"/>
  <p:tag name="KSO_WM_UNIT_TEXT_TYPE" val="1"/>
  <p:tag name="KSO_WM_UNIT_TYPE" val="l_h_a"/>
</p:tagLst>
</file>

<file path=ppt/tags/tag172.xml><?xml version="1.0" encoding="utf-8"?>
<p:tagLst xmlns:p="http://schemas.openxmlformats.org/presentationml/2006/main">
  <p:tag name="KSO_WM_BEAUTIFY_FLAG" val="#fgm#"/>
  <p:tag name="KSO_WM_DIAGRAM_GROUP_CODE" val="1"/>
  <p:tag name="KSO_WM_UNIT_INDEX" val="1_1_1"/>
  <p:tag name="KSO_WM_UNIT_PRESET_TEXT" val="单击此处输入项正文，请尽量言简意赅的阐述观点。"/>
  <p:tag name="KSO_WM_UNIT_TEXT_TYPE" val="1"/>
  <p:tag name="KSO_WM_UNIT_TYPE" val="l_h_f"/>
</p:tagLst>
</file>

<file path=ppt/tags/tag173.xml><?xml version="1.0" encoding="utf-8"?>
<p:tagLst xmlns:p="http://schemas.openxmlformats.org/presentationml/2006/main">
  <p:tag name="KSO_WM_BEAUTIFY_FLAG" val="#fgm#"/>
  <p:tag name="KSO_WM_DIAGRAM_GROUP_CODE" val="1"/>
  <p:tag name="KSO_WM_UNIT_INDEX" val="1_2_1"/>
  <p:tag name="KSO_WM_UNIT_PRESET_TEXT" val="单击添加项标题"/>
  <p:tag name="KSO_WM_UNIT_TEXT_TYPE" val="1"/>
  <p:tag name="KSO_WM_UNIT_TYPE" val="l_h_a"/>
</p:tagLst>
</file>

<file path=ppt/tags/tag174.xml><?xml version="1.0" encoding="utf-8"?>
<p:tagLst xmlns:p="http://schemas.openxmlformats.org/presentationml/2006/main">
  <p:tag name="KSO_WM_BEAUTIFY_FLAG" val="#fgm#"/>
  <p:tag name="KSO_WM_DIAGRAM_GROUP_CODE" val="1"/>
  <p:tag name="KSO_WM_UNIT_INDEX" val="1_2_1"/>
  <p:tag name="KSO_WM_UNIT_PRESET_TEXT" val="单击此处输入项正文，请尽量言简意赅的阐述观点。"/>
  <p:tag name="KSO_WM_UNIT_TEXT_TYPE" val="1"/>
  <p:tag name="KSO_WM_UNIT_TYPE" val="l_h_f"/>
</p:tagLst>
</file>

<file path=ppt/tags/tag175.xml><?xml version="1.0" encoding="utf-8"?>
<p:tagLst xmlns:p="http://schemas.openxmlformats.org/presentationml/2006/main">
  <p:tag name="KSO_WM_BEAUTIFY_FLAG" val="#wm#"/>
  <p:tag name="KSO_WM_UNIT_INDEX" val="1"/>
  <p:tag name="KSO_WM_UNIT_TYPE" val="d"/>
  <p:tag name="MH_SHAPE_GUID" val="generate_slide_ai*{&quot;ai_type&quot;:&quot;generate_ppt&quot;,&quot;id&quot;:&quot;VCG41N1754181533&quot;}*auto_galley_ai_*1744619620013_64.1_71ba14fbc433-slide-10"/>
</p:tagLst>
</file>

<file path=ppt/tags/tag176.xml><?xml version="1.0" encoding="utf-8"?>
<p:tagLst xmlns:p="http://schemas.openxmlformats.org/presentationml/2006/main">
  <p:tag name="KSO_WM_FIGMA_LIMIT" val=""/>
  <p:tag name="KSO_WM_FIGMA_SLIDE_GROUP" val="61"/>
  <p:tag name="KSO_WM_SLIDE_TYPE" val="text"/>
  <p:tag name="KSO_WM_TEMPLATE_SUBCATEGORY" val="29"/>
  <p:tag name="KSO_WM_TEMPLATE_FIGMA_ID" val="464a603cc17639f4"/>
</p:tagLst>
</file>

<file path=ppt/tags/tag177.xml><?xml version="1.0" encoding="utf-8"?>
<p:tagLst xmlns:p="http://schemas.openxmlformats.org/presentationml/2006/main">
  <p:tag name="KSO_WM_BEAUTIFY_FLAG" val="#wm#"/>
  <p:tag name="KSO_WM_UNIT_INDEX" val="1"/>
  <p:tag name="KSO_WM_UNIT_TYPE" val="a"/>
</p:tagLst>
</file>

<file path=ppt/tags/tag178.xml><?xml version="1.0" encoding="utf-8"?>
<p:tagLst xmlns:p="http://schemas.openxmlformats.org/presentationml/2006/main">
  <p:tag name="KSO_WM_BEAUTIFY_FLAG" val="#wm#"/>
  <p:tag name="KSO_WM_UNIT_INDEX" val="1"/>
  <p:tag name="KSO_WM_UNIT_TYPE" val="e"/>
</p:tagLst>
</file>

<file path=ppt/tags/tag179.xml><?xml version="1.0" encoding="utf-8"?>
<p:tagLst xmlns:p="http://schemas.openxmlformats.org/presentationml/2006/main">
  <p:tag name="KSO_WM_FIGMA_LIMIT" val=""/>
  <p:tag name="KSO_WM_FIGMA_SLIDE_GROUP" val="1"/>
  <p:tag name="KSO_WM_SLIDE_TYPE" val="sectionTitle"/>
  <p:tag name="KSO_WM_TEMPLATE_SUBCATEGORY" val="29"/>
  <p:tag name="KSO_WM_TEMPLATE_FIGMA_ID" val="464a603cc17639f4"/>
</p:tagLst>
</file>

<file path=ppt/tags/tag18.xml><?xml version="1.0" encoding="utf-8"?>
<p:tagLst xmlns:p="http://schemas.openxmlformats.org/presentationml/2006/main">
  <p:tag name="KSO_WM_BEAUTIFY_FLAG" val="#wm#"/>
  <p:tag name="KSO_WM_UNIT_INDEX" val="2"/>
  <p:tag name="KSO_WM_UNIT_TYPE" val="i"/>
</p:tagLst>
</file>

<file path=ppt/tags/tag180.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181.xml><?xml version="1.0" encoding="utf-8"?>
<p:tagLst xmlns:p="http://schemas.openxmlformats.org/presentationml/2006/main">
  <p:tag name="KSO_WM_BEAUTIFY_FLAG" val="#wm#"/>
  <p:tag name="KSO_WM_UNIT_INDEX" val="1"/>
  <p:tag name="KSO_WM_UNIT_TYPE" val="i"/>
</p:tagLst>
</file>

<file path=ppt/tags/tag182.xml><?xml version="1.0" encoding="utf-8"?>
<p:tagLst xmlns:p="http://schemas.openxmlformats.org/presentationml/2006/main">
  <p:tag name="KSO_WM_BEAUTIFY_FLAG" val=""/>
  <p:tag name="KSO_WM_DIAGRAM_VIRTUALLY_FRAME" val="{&quot;height&quot;:325.8,&quot;left&quot;:23.4,&quot;top&quot;:82.4,&quot;width&quot;:535.5}"/>
</p:tagLst>
</file>

<file path=ppt/tags/tag183.xml><?xml version="1.0" encoding="utf-8"?>
<p:tagLst xmlns:p="http://schemas.openxmlformats.org/presentationml/2006/main">
  <p:tag name="KSO_WM_BEAUTIFY_FLAG" val=""/>
  <p:tag name="KSO_WM_DIAGRAM_VIRTUALLY_FRAME" val="{&quot;height&quot;:325.8,&quot;left&quot;:23.4,&quot;top&quot;:82.4,&quot;width&quot;:535.5}"/>
</p:tagLst>
</file>

<file path=ppt/tags/tag184.xml><?xml version="1.0" encoding="utf-8"?>
<p:tagLst xmlns:p="http://schemas.openxmlformats.org/presentationml/2006/main">
  <p:tag name="KSO_WM_BEAUTIFY_FLAG" val=""/>
  <p:tag name="KSO_WM_DIAGRAM_VIRTUALLY_FRAME" val="{&quot;height&quot;:325.8,&quot;left&quot;:23.4,&quot;top&quot;:82.4,&quot;width&quot;:535.5}"/>
</p:tagLst>
</file>

<file path=ppt/tags/tag185.xml><?xml version="1.0" encoding="utf-8"?>
<p:tagLst xmlns:p="http://schemas.openxmlformats.org/presentationml/2006/main">
  <p:tag name="KSO_WM_BEAUTIFY_FLAG" val=""/>
  <p:tag name="KSO_WM_DIAGRAM_VIRTUALLY_FRAME" val="{&quot;height&quot;:325.8,&quot;left&quot;:23.4,&quot;top&quot;:82.4,&quot;width&quot;:535.5}"/>
</p:tagLst>
</file>

<file path=ppt/tags/tag186.xml><?xml version="1.0" encoding="utf-8"?>
<p:tagLst xmlns:p="http://schemas.openxmlformats.org/presentationml/2006/main">
  <p:tag name="KSO_WM_BEAUTIFY_FLAG" val=""/>
  <p:tag name="KSO_WM_DIAGRAM_VIRTUALLY_FRAME" val="{&quot;height&quot;:325.8,&quot;left&quot;:23.4,&quot;top&quot;:82.4,&quot;width&quot;:535.5}"/>
</p:tagLst>
</file>

<file path=ppt/tags/tag187.xml><?xml version="1.0" encoding="utf-8"?>
<p:tagLst xmlns:p="http://schemas.openxmlformats.org/presentationml/2006/main">
  <p:tag name="KSO_WM_DIAGRAM_VIRTUALLY_FRAME" val="{&quot;height&quot;:325.8,&quot;left&quot;:23.4,&quot;top&quot;:82.4,&quot;width&quot;:535.5}"/>
</p:tagLst>
</file>

<file path=ppt/tags/tag188.xml><?xml version="1.0" encoding="utf-8"?>
<p:tagLst xmlns:p="http://schemas.openxmlformats.org/presentationml/2006/main">
  <p:tag name="KSO_WM_BEAUTIFY_FLAG" val=""/>
  <p:tag name="KSO_WM_DIAGRAM_VIRTUALLY_FRAME" val="{&quot;height&quot;:325.8,&quot;left&quot;:23.4,&quot;top&quot;:82.4,&quot;width&quot;:535.5}"/>
</p:tagLst>
</file>

<file path=ppt/tags/tag189.xml><?xml version="1.0" encoding="utf-8"?>
<p:tagLst xmlns:p="http://schemas.openxmlformats.org/presentationml/2006/main">
  <p:tag name="KSO_WM_BEAUTIFY_FLAG" val=""/>
  <p:tag name="KSO_WM_DIAGRAM_VIRTUALLY_FRAME" val="{&quot;height&quot;:325.8,&quot;left&quot;:23.4,&quot;top&quot;:82.4,&quot;width&quot;:535.5}"/>
</p:tagLst>
</file>

<file path=ppt/tags/tag19.xml><?xml version="1.0" encoding="utf-8"?>
<p:tagLst xmlns:p="http://schemas.openxmlformats.org/presentationml/2006/main">
  <p:tag name="KSO_WM_BEAUTIFY_FLAG" val="#wm#"/>
  <p:tag name="KSO_WM_UNIT_INDEX" val="3"/>
  <p:tag name="KSO_WM_UNIT_TYPE" val="i"/>
</p:tagLst>
</file>

<file path=ppt/tags/tag190.xml><?xml version="1.0" encoding="utf-8"?>
<p:tagLst xmlns:p="http://schemas.openxmlformats.org/presentationml/2006/main">
  <p:tag name="KSO_WM_DIAGRAM_VIRTUALLY_FRAME" val="{&quot;height&quot;:325.8,&quot;left&quot;:23.4,&quot;top&quot;:82.4,&quot;width&quot;:535.5}"/>
</p:tagLst>
</file>

<file path=ppt/tags/tag191.xml><?xml version="1.0" encoding="utf-8"?>
<p:tagLst xmlns:p="http://schemas.openxmlformats.org/presentationml/2006/main">
  <p:tag name="KSO_WM_BEAUTIFY_FLAG" val=""/>
  <p:tag name="KSO_WM_DIAGRAM_VIRTUALLY_FRAME" val="{&quot;height&quot;:325.8,&quot;left&quot;:23.4,&quot;top&quot;:82.4,&quot;width&quot;:535.5}"/>
</p:tagLst>
</file>

<file path=ppt/tags/tag192.xml><?xml version="1.0" encoding="utf-8"?>
<p:tagLst xmlns:p="http://schemas.openxmlformats.org/presentationml/2006/main">
  <p:tag name="KSO_WM_BEAUTIFY_FLAG" val=""/>
  <p:tag name="KSO_WM_DIAGRAM_VIRTUALLY_FRAME" val="{&quot;height&quot;:325.8,&quot;left&quot;:23.4,&quot;top&quot;:82.4,&quot;width&quot;:535.5}"/>
</p:tagLst>
</file>

<file path=ppt/tags/tag193.xml><?xml version="1.0" encoding="utf-8"?>
<p:tagLst xmlns:p="http://schemas.openxmlformats.org/presentationml/2006/main">
  <p:tag name="KSO_WM_DIAGRAM_VIRTUALLY_FRAME" val="{&quot;height&quot;:325.8,&quot;left&quot;:23.4,&quot;top&quot;:82.4,&quot;width&quot;:535.5}"/>
</p:tagLst>
</file>

<file path=ppt/tags/tag194.xml><?xml version="1.0" encoding="utf-8"?>
<p:tagLst xmlns:p="http://schemas.openxmlformats.org/presentationml/2006/main">
  <p:tag name="KSO_WM_BEAUTIFY_FLAG" val=""/>
  <p:tag name="KSO_WM_DIAGRAM_VIRTUALLY_FRAME" val="{&quot;height&quot;:325.8,&quot;left&quot;:23.4,&quot;top&quot;:82.4,&quot;width&quot;:535.5}"/>
</p:tagLst>
</file>

<file path=ppt/tags/tag195.xml><?xml version="1.0" encoding="utf-8"?>
<p:tagLst xmlns:p="http://schemas.openxmlformats.org/presentationml/2006/main">
  <p:tag name="KSO_WM_BEAUTIFY_FLAG" val=""/>
  <p:tag name="KSO_WM_DIAGRAM_VIRTUALLY_FRAME" val="{&quot;height&quot;:325.8,&quot;left&quot;:23.4,&quot;top&quot;:82.4,&quot;width&quot;:535.5}"/>
</p:tagLst>
</file>

<file path=ppt/tags/tag196.xml><?xml version="1.0" encoding="utf-8"?>
<p:tagLst xmlns:p="http://schemas.openxmlformats.org/presentationml/2006/main">
  <p:tag name="KSO_WM_DIAGRAM_VIRTUALLY_FRAME" val="{&quot;height&quot;:325.8,&quot;left&quot;:23.4,&quot;top&quot;:82.4,&quot;width&quot;:535.5}"/>
</p:tagLst>
</file>

<file path=ppt/tags/tag197.xml><?xml version="1.0" encoding="utf-8"?>
<p:tagLst xmlns:p="http://schemas.openxmlformats.org/presentationml/2006/main">
  <p:tag name="KSO_WM_BEAUTIFY_FLAG" val=""/>
  <p:tag name="KSO_WM_DIAGRAM_VIRTUALLY_FRAME" val="{&quot;height&quot;:325.8,&quot;left&quot;:23.4,&quot;top&quot;:82.4,&quot;width&quot;:535.5}"/>
</p:tagLst>
</file>

<file path=ppt/tags/tag198.xml><?xml version="1.0" encoding="utf-8"?>
<p:tagLst xmlns:p="http://schemas.openxmlformats.org/presentationml/2006/main">
  <p:tag name="KSO_WM_BEAUTIFY_FLAG" val=""/>
  <p:tag name="KSO_WM_DIAGRAM_VIRTUALLY_FRAME" val="{&quot;height&quot;:325.8,&quot;left&quot;:23.4,&quot;top&quot;:82.4,&quot;width&quot;:535.5}"/>
</p:tagLst>
</file>

<file path=ppt/tags/tag199.xml><?xml version="1.0" encoding="utf-8"?>
<p:tagLst xmlns:p="http://schemas.openxmlformats.org/presentationml/2006/main">
  <p:tag name="KSO_WM_FIGMA_LIMIT" val=""/>
  <p:tag name="KSO_WM_FIGMA_SLIDE_GROUP" val="38"/>
  <p:tag name="KSO_WM_SLIDE_TYPE" val="text"/>
  <p:tag name="KSO_WM_TEMPLATE_SUBCATEGORY" val="29"/>
  <p:tag name="KSO_WM_TEMPLATE_FIGMA_ID" val="464a603cc17639f4"/>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p="http://schemas.openxmlformats.org/presentationml/2006/main">
  <p:tag name="KSO_WM_BEAUTIFY_FLAG" val="#wm#"/>
  <p:tag name="KSO_WM_UNIT_INDEX" val="1"/>
  <p:tag name="KSO_WM_UNIT_TYPE" val="i"/>
</p:tagLst>
</file>

<file path=ppt/tags/tag201.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202.xml><?xml version="1.0" encoding="utf-8"?>
<p:tagLst xmlns:p="http://schemas.openxmlformats.org/presentationml/2006/main">
  <p:tag name="KSO_WM_BEAUTIFY_FLAG" val="#wm#"/>
  <p:tag name="KSO_WM_UNIT_INDEX" val="2"/>
  <p:tag name="KSO_WM_UNIT_TYPE" val="i"/>
</p:tagLst>
</file>

<file path=ppt/tags/tag203.xml><?xml version="1.0" encoding="utf-8"?>
<p:tagLst xmlns:p="http://schemas.openxmlformats.org/presentationml/2006/main">
  <p:tag name="KSO_WM_BEAUTIFY_FLAG" val="#fgm#"/>
  <p:tag name="KSO_WM_DIAGRAM_GROUP_CODE" val="1"/>
  <p:tag name="KSO_WM_UNIT_INDEX" val="1_1_1"/>
  <p:tag name="KSO_WM_UNIT_PRESET_TEXT" val="单击添加项标题"/>
  <p:tag name="KSO_WM_UNIT_TEXT_TYPE" val="1"/>
  <p:tag name="KSO_WM_UNIT_TYPE" val="l_h_a"/>
</p:tagLst>
</file>

<file path=ppt/tags/tag204.xml><?xml version="1.0" encoding="utf-8"?>
<p:tagLst xmlns:p="http://schemas.openxmlformats.org/presentationml/2006/main">
  <p:tag name="KSO_WM_BEAUTIFY_FLAG" val="#fgm#"/>
  <p:tag name="KSO_WM_DIAGRAM_GROUP_CODE" val="1"/>
  <p:tag name="KSO_WM_UNIT_INDEX" val="1_1_1"/>
  <p:tag name="KSO_WM_UNIT_PRESET_TEXT" val="单击此处输入正文"/>
  <p:tag name="KSO_WM_UNIT_TEXT_TYPE" val="1"/>
  <p:tag name="KSO_WM_UNIT_TYPE" val="l_h_f"/>
</p:tagLst>
</file>

<file path=ppt/tags/tag205.xml><?xml version="1.0" encoding="utf-8"?>
<p:tagLst xmlns:p="http://schemas.openxmlformats.org/presentationml/2006/main">
  <p:tag name="KSO_WM_BEAUTIFY_FLAG" val="#fgm#"/>
  <p:tag name="KSO_WM_DIAGRAM_GROUP_CODE" val="1"/>
  <p:tag name="KSO_WM_UNIT_INDEX" val="1_3_1"/>
  <p:tag name="KSO_WM_UNIT_PRESET_TEXT" val="单击添加项标题"/>
  <p:tag name="KSO_WM_UNIT_TEXT_TYPE" val="1"/>
  <p:tag name="KSO_WM_UNIT_TYPE" val="l_h_a"/>
</p:tagLst>
</file>

<file path=ppt/tags/tag206.xml><?xml version="1.0" encoding="utf-8"?>
<p:tagLst xmlns:p="http://schemas.openxmlformats.org/presentationml/2006/main">
  <p:tag name="KSO_WM_BEAUTIFY_FLAG" val="#fgm#"/>
  <p:tag name="KSO_WM_DIAGRAM_GROUP_CODE" val="1"/>
  <p:tag name="KSO_WM_UNIT_INDEX" val="1_3_1"/>
  <p:tag name="KSO_WM_UNIT_PRESET_TEXT" val="单击此处输入正文"/>
  <p:tag name="KSO_WM_UNIT_TEXT_TYPE" val="1"/>
  <p:tag name="KSO_WM_UNIT_TYPE" val="l_h_f"/>
</p:tagLst>
</file>

<file path=ppt/tags/tag207.xml><?xml version="1.0" encoding="utf-8"?>
<p:tagLst xmlns:p="http://schemas.openxmlformats.org/presentationml/2006/main">
  <p:tag name="KSO_WM_BEAUTIFY_FLAG" val="#fgm#"/>
  <p:tag name="KSO_WM_DIAGRAM_GROUP_CODE" val="1"/>
  <p:tag name="KSO_WM_UNIT_INDEX" val="1_2_1"/>
  <p:tag name="KSO_WM_UNIT_PRESET_TEXT" val="单击添加项标题"/>
  <p:tag name="KSO_WM_UNIT_TEXT_TYPE" val="1"/>
  <p:tag name="KSO_WM_UNIT_TYPE" val="l_h_a"/>
</p:tagLst>
</file>

<file path=ppt/tags/tag208.xml><?xml version="1.0" encoding="utf-8"?>
<p:tagLst xmlns:p="http://schemas.openxmlformats.org/presentationml/2006/main">
  <p:tag name="KSO_WM_BEAUTIFY_FLAG" val="#fgm#"/>
  <p:tag name="KSO_WM_DIAGRAM_GROUP_CODE" val="1"/>
  <p:tag name="KSO_WM_UNIT_INDEX" val="1_2_1"/>
  <p:tag name="KSO_WM_UNIT_PRESET_TEXT" val="单击此处输入正文"/>
  <p:tag name="KSO_WM_UNIT_TEXT_TYPE" val="1"/>
  <p:tag name="KSO_WM_UNIT_TYPE" val="l_h_f"/>
</p:tagLst>
</file>

<file path=ppt/tags/tag209.xml><?xml version="1.0" encoding="utf-8"?>
<p:tagLst xmlns:p="http://schemas.openxmlformats.org/presentationml/2006/main">
  <p:tag name="KSO_WM_BEAUTIFY_FLAG" val="#fgm#"/>
  <p:tag name="KSO_WM_DIAGRAM_GROUP_CODE" val="1"/>
  <p:tag name="KSO_WM_UNIT_INDEX" val="1_4_1"/>
  <p:tag name="KSO_WM_UNIT_PRESET_TEXT" val="单击添加项标题"/>
  <p:tag name="KSO_WM_UNIT_TEXT_TYPE" val="1"/>
  <p:tag name="KSO_WM_UNIT_TYPE" val="l_h_a"/>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p="http://schemas.openxmlformats.org/presentationml/2006/main">
  <p:tag name="KSO_WM_BEAUTIFY_FLAG" val="#fgm#"/>
  <p:tag name="KSO_WM_DIAGRAM_GROUP_CODE" val="1"/>
  <p:tag name="KSO_WM_UNIT_INDEX" val="1_4_1"/>
  <p:tag name="KSO_WM_UNIT_PRESET_TEXT" val="单击此处输入正文"/>
  <p:tag name="KSO_WM_UNIT_TEXT_TYPE" val="1"/>
  <p:tag name="KSO_WM_UNIT_TYPE" val="l_h_f"/>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fgm#"/>
  <p:tag name="KSO_WM_DIAGRAM_GROUP_CODE" val="1"/>
  <p:tag name="KSO_WM_UNIT_INDEX" val="1_1_1"/>
  <p:tag name="KSO_WM_UNIT_TYPE" val="l_h_d"/>
  <p:tag name="MH_SHAPE_GUID" val="generate_slide_ai*{&quot;ai_type&quot;:&quot;generate_ppt&quot;,&quot;id&quot;:&quot;http://zh-ai-group.ks3-cn-beijing-internal.ksyun.com/image_generate/image_process/production/202504/da7535e6-7125-4bad-a05b-379d149e5f84.jpg?Expires=1776155625&amp;AWSAccessKeyId=AKLT9NSy7kh8TIS1UzNqLRY2&amp;Signature=AYyhUSfQFqavGdB9hF9z3yggQc8%3D&quot;}*auto_ai_ai_*1744619620013_64.1_71ba14fbc433-slide-13"/>
</p:tagLst>
</file>

<file path=ppt/tags/tag213.xml><?xml version="1.0" encoding="utf-8"?>
<p:tagLst xmlns:p="http://schemas.openxmlformats.org/presentationml/2006/main">
  <p:tag name="KSO_WM_BEAUTIFY_FLAG" val="#fgm#"/>
  <p:tag name="KSO_WM_DIAGRAM_GROUP_CODE" val="1"/>
  <p:tag name="KSO_WM_UNIT_INDEX" val="1_1_1"/>
  <p:tag name="KSO_WM_UNIT_TYPE" val="l_h_d"/>
  <p:tag name="MH_SHAPE_GUID" val="generate_slide_ai*{&quot;ai_type&quot;:&quot;generate_ppt&quot;,&quot;id&quot;:&quot;http://zh-ai-group.ks3-cn-beijing-internal.ksyun.com/image_generate/image_process/production/202504/da7535e6-7125-4bad-a05b-379d149e5f84.jpg?Expires=1776155625&amp;AWSAccessKeyId=AKLT9NSy7kh8TIS1UzNqLRY2&amp;Signature=AYyhUSfQFqavGdB9hF9z3yggQc8%3D&quot;}*auto_ai_ai_*1744619620013_64.1_71ba14fbc433-slide-13"/>
</p:tagLst>
</file>

<file path=ppt/tags/tag214.xml><?xml version="1.0" encoding="utf-8"?>
<p:tagLst xmlns:p="http://schemas.openxmlformats.org/presentationml/2006/main">
  <p:tag name="KSO_WM_BEAUTIFY_FLAG" val="#fgm#"/>
  <p:tag name="KSO_WM_DIAGRAM_GROUP_CODE" val="1"/>
  <p:tag name="KSO_WM_UNIT_INDEX" val="1_1_1"/>
  <p:tag name="KSO_WM_UNIT_TYPE" val="l_h_d"/>
  <p:tag name="MH_SHAPE_GUID" val="generate_slide_ai*{&quot;ai_type&quot;:&quot;generate_ppt&quot;,&quot;id&quot;:&quot;http://zh-ai-group.ks3-cn-beijing-internal.ksyun.com/image_generate/image_process/production/202504/da7535e6-7125-4bad-a05b-379d149e5f84.jpg?Expires=1776155625&amp;AWSAccessKeyId=AKLT9NSy7kh8TIS1UzNqLRY2&amp;Signature=AYyhUSfQFqavGdB9hF9z3yggQc8%3D&quot;}*auto_ai_ai_*1744619620013_64.1_71ba14fbc433-slide-13"/>
</p:tagLst>
</file>

<file path=ppt/tags/tag215.xml><?xml version="1.0" encoding="utf-8"?>
<p:tagLst xmlns:p="http://schemas.openxmlformats.org/presentationml/2006/main">
  <p:tag name="KSO_WM_BEAUTIFY_FLAG" val="#fgm#"/>
  <p:tag name="KSO_WM_DIAGRAM_GROUP_CODE" val="1"/>
  <p:tag name="KSO_WM_UNIT_INDEX" val="1_1_1"/>
  <p:tag name="KSO_WM_UNIT_TYPE" val="l_h_d"/>
  <p:tag name="MH_SHAPE_GUID" val="generate_slide_ai*{&quot;ai_type&quot;:&quot;generate_ppt&quot;,&quot;id&quot;:&quot;http://zh-ai-group.ks3-cn-beijing-internal.ksyun.com/image_generate/image_process/production/202504/da7535e6-7125-4bad-a05b-379d149e5f84.jpg?Expires=1776155625&amp;AWSAccessKeyId=AKLT9NSy7kh8TIS1UzNqLRY2&amp;Signature=AYyhUSfQFqavGdB9hF9z3yggQc8%3D&quot;}*auto_ai_ai_*1744619620013_64.1_71ba14fbc433-slide-13"/>
</p:tagLst>
</file>

<file path=ppt/tags/tag216.xml><?xml version="1.0" encoding="utf-8"?>
<p:tagLst xmlns:p="http://schemas.openxmlformats.org/presentationml/2006/main">
  <p:tag name="KSO_WM_FIGMA_LIMIT" val=""/>
  <p:tag name="KSO_WM_FIGMA_SLIDE_GROUP" val="31"/>
  <p:tag name="KSO_WM_SLIDE_TYPE" val="text"/>
  <p:tag name="KSO_WM_TEMPLATE_SUBCATEGORY" val="29"/>
  <p:tag name="KSO_WM_TEMPLATE_FIGMA_ID" val="464a603cc17639f4"/>
</p:tagLst>
</file>

<file path=ppt/tags/tag217.xml><?xml version="1.0" encoding="utf-8"?>
<p:tagLst xmlns:p="http://schemas.openxmlformats.org/presentationml/2006/main">
  <p:tag name="KSO_WM_BEAUTIFY_FLAG" val="#wm#"/>
  <p:tag name="KSO_WM_UNIT_INDEX" val="1"/>
  <p:tag name="KSO_WM_UNIT_TYPE" val="a"/>
</p:tagLst>
</file>

<file path=ppt/tags/tag218.xml><?xml version="1.0" encoding="utf-8"?>
<p:tagLst xmlns:p="http://schemas.openxmlformats.org/presentationml/2006/main">
  <p:tag name="KSO_WM_BEAUTIFY_FLAG" val="#wm#"/>
  <p:tag name="KSO_WM_UNIT_INDEX" val="1"/>
  <p:tag name="KSO_WM_UNIT_TYPE" val="e"/>
</p:tagLst>
</file>

<file path=ppt/tags/tag219.xml><?xml version="1.0" encoding="utf-8"?>
<p:tagLst xmlns:p="http://schemas.openxmlformats.org/presentationml/2006/main">
  <p:tag name="KSO_WM_FIGMA_LIMIT" val=""/>
  <p:tag name="KSO_WM_FIGMA_SLIDE_GROUP" val="1"/>
  <p:tag name="KSO_WM_SLIDE_TYPE" val="sectionTitle"/>
  <p:tag name="KSO_WM_TEMPLATE_SUBCATEGORY" val="29"/>
  <p:tag name="KSO_WM_TEMPLATE_FIGMA_ID" val="464a603cc17639f4"/>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221.xml><?xml version="1.0" encoding="utf-8"?>
<p:tagLst xmlns:p="http://schemas.openxmlformats.org/presentationml/2006/main">
  <p:tag name="KSO_WM_BEAUTIFY_FLAG" val="#wm#"/>
  <p:tag name="KSO_WM_UNIT_INDEX" val="1"/>
  <p:tag name="KSO_WM_UNIT_TYPE" val="i"/>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FIGMA_LIMIT" val=""/>
  <p:tag name="KSO_WM_FIGMA_SLIDE_GROUP" val="42"/>
  <p:tag name="KSO_WM_SLIDE_TYPE" val="text"/>
  <p:tag name="KSO_WM_TEMPLATE_SUBCATEGORY" val="29"/>
  <p:tag name="KSO_WM_TEMPLATE_FIGMA_ID" val="464a603cc17639f4"/>
</p:tagLst>
</file>

<file path=ppt/tags/tag225.xml><?xml version="1.0" encoding="utf-8"?>
<p:tagLst xmlns:p="http://schemas.openxmlformats.org/presentationml/2006/main">
  <p:tag name="KSO_WM_BEAUTIFY_FLAG" val="#wm#"/>
  <p:tag name="KSO_WM_UNIT_INDEX" val="1"/>
  <p:tag name="KSO_WM_UNIT_TYPE" val="i"/>
</p:tagLst>
</file>

<file path=ppt/tags/tag226.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227.xml><?xml version="1.0" encoding="utf-8"?>
<p:tagLst xmlns:p="http://schemas.openxmlformats.org/presentationml/2006/main">
  <p:tag name="KSO_WM_BEAUTIFY_FLAG" val="#fgm#"/>
  <p:tag name="KSO_WM_DIAGRAM_GROUP_CODE" val="1"/>
  <p:tag name="KSO_WM_UNIT_INDEX" val="1_1_1"/>
  <p:tag name="KSO_WM_UNIT_TYPE" val="l_h_i"/>
</p:tagLst>
</file>

<file path=ppt/tags/tag228.xml><?xml version="1.0" encoding="utf-8"?>
<p:tagLst xmlns:p="http://schemas.openxmlformats.org/presentationml/2006/main">
  <p:tag name="KSO_WM_BEAUTIFY_FLAG" val="#fgm#"/>
  <p:tag name="KSO_WM_DIAGRAM_GROUP_CODE" val="1"/>
  <p:tag name="KSO_WM_UNIT_INDEX" val="1_2_1"/>
  <p:tag name="KSO_WM_UNIT_TYPE" val="l_h_i"/>
</p:tagLst>
</file>

<file path=ppt/tags/tag229.xml><?xml version="1.0" encoding="utf-8"?>
<p:tagLst xmlns:p="http://schemas.openxmlformats.org/presentationml/2006/main">
  <p:tag name="KSO_WM_BEAUTIFY_FLAG" val="#fgm#"/>
  <p:tag name="KSO_WM_DIAGRAM_GROUP_CODE" val="1"/>
  <p:tag name="KSO_WM_UNIT_INDEX" val="1_1_1"/>
  <p:tag name="KSO_WM_UNIT_PRESET_TEXT" val="单击此处添加项标题"/>
  <p:tag name="KSO_WM_UNIT_TEXT_TYPE" val="1"/>
  <p:tag name="KSO_WM_UNIT_TYPE" val="l_h_a"/>
</p:tagLst>
</file>

<file path=ppt/tags/tag23.xml><?xml version="1.0" encoding="utf-8"?>
<p:tagLst xmlns:p="http://schemas.openxmlformats.org/presentationml/2006/main">
  <p:tag name="KSO_WM_BEAUTIFY_FLAG" val="#wm#"/>
  <p:tag name="KSO_WM_UNIT_INDEX" val="1"/>
  <p:tag name="KSO_WM_UNIT_TYPE" val="a"/>
</p:tagLst>
</file>

<file path=ppt/tags/tag230.xml><?xml version="1.0" encoding="utf-8"?>
<p:tagLst xmlns:p="http://schemas.openxmlformats.org/presentationml/2006/main">
  <p:tag name="KSO_WM_BEAUTIFY_FLAG" val="#fgm#"/>
  <p:tag name="KSO_WM_DIAGRAM_GROUP_CODE" val="1"/>
  <p:tag name="KSO_WM_UNIT_INDEX" val="1_1_1"/>
  <p:tag name="KSO_WM_UNIT_PRESET_TEXT" val="单击此处输入项正文，请尽量言简意赅的阐述观点。"/>
  <p:tag name="KSO_WM_UNIT_TEXT_TYPE" val="1"/>
  <p:tag name="KSO_WM_UNIT_TYPE" val="l_h_f"/>
</p:tagLst>
</file>

<file path=ppt/tags/tag231.xml><?xml version="1.0" encoding="utf-8"?>
<p:tagLst xmlns:p="http://schemas.openxmlformats.org/presentationml/2006/main">
  <p:tag name="KSO_WM_BEAUTIFY_FLAG" val="#fgm#"/>
  <p:tag name="KSO_WM_DIAGRAM_GROUP_CODE" val="1"/>
  <p:tag name="KSO_WM_UNIT_INDEX" val="1_2_1"/>
  <p:tag name="KSO_WM_UNIT_PRESET_TEXT" val="单击此处添加项标题"/>
  <p:tag name="KSO_WM_UNIT_TEXT_TYPE" val="1"/>
  <p:tag name="KSO_WM_UNIT_TYPE" val="l_h_a"/>
</p:tagLst>
</file>

<file path=ppt/tags/tag232.xml><?xml version="1.0" encoding="utf-8"?>
<p:tagLst xmlns:p="http://schemas.openxmlformats.org/presentationml/2006/main">
  <p:tag name="KSO_WM_BEAUTIFY_FLAG" val="#fgm#"/>
  <p:tag name="KSO_WM_DIAGRAM_GROUP_CODE" val="1"/>
  <p:tag name="KSO_WM_UNIT_INDEX" val="1_2_1"/>
  <p:tag name="KSO_WM_UNIT_PRESET_TEXT" val="单击此处输入项正文，请尽量言简意赅的阐述观点。"/>
  <p:tag name="KSO_WM_UNIT_TEXT_TYPE" val="1"/>
  <p:tag name="KSO_WM_UNIT_TYPE" val="l_h_f"/>
</p:tagLst>
</file>

<file path=ppt/tags/tag233.xml><?xml version="1.0" encoding="utf-8"?>
<p:tagLst xmlns:p="http://schemas.openxmlformats.org/presentationml/2006/main">
  <p:tag name="KSO_WM_FIGMA_LIMIT" val=""/>
  <p:tag name="KSO_WM_FIGMA_SLIDE_GROUP" val="48"/>
  <p:tag name="KSO_WM_SLIDE_TYPE" val="text"/>
  <p:tag name="KSO_WM_TEMPLATE_SUBCATEGORY" val="29"/>
  <p:tag name="KSO_WM_TEMPLATE_FIGMA_ID" val="464a603cc17639f4"/>
</p:tagLst>
</file>

<file path=ppt/tags/tag234.xml><?xml version="1.0" encoding="utf-8"?>
<p:tagLst xmlns:p="http://schemas.openxmlformats.org/presentationml/2006/main">
  <p:tag name="KSO_WM_BEAUTIFY_FLAG" val="#wm#"/>
  <p:tag name="KSO_WM_UNIT_INDEX" val="1"/>
  <p:tag name="KSO_WM_UNIT_TYPE" val="b"/>
</p:tagLst>
</file>

<file path=ppt/tags/tag235.xml><?xml version="1.0" encoding="utf-8"?>
<p:tagLst xmlns:p="http://schemas.openxmlformats.org/presentationml/2006/main">
  <p:tag name="KSO_WM_BEAUTIFY_FLAG" val="#wm#"/>
  <p:tag name="KSO_WM_UNIT_INDEX" val="1"/>
  <p:tag name="KSO_WM_UNIT_TYPE" val="a"/>
</p:tagLst>
</file>

<file path=ppt/tags/tag236.xml><?xml version="1.0" encoding="utf-8"?>
<p:tagLst xmlns:p="http://schemas.openxmlformats.org/presentationml/2006/main">
  <p:tag name="KSO_WM_FIGMA_LIMIT" val=""/>
  <p:tag name="KSO_WM_FIGMA_SLIDE_GROUP" val="1"/>
  <p:tag name="KSO_WM_SLIDE_TYPE" val="endPage"/>
  <p:tag name="KSO_WM_TEMPLATE_SUBCATEGORY" val="29"/>
  <p:tag name="KSO_WM_TEMPLATE_FIGMA_ID" val="464a603cc17639f4"/>
</p:tagLst>
</file>

<file path=ppt/tags/tag237.xml><?xml version="1.0" encoding="utf-8"?>
<p:tagLst xmlns:p="http://schemas.openxmlformats.org/presentationml/2006/main">
  <p:tag name="KSO_WM_PRESENTATION_SOURCE" val="WPPAIGeneratePPT"/>
</p:tagLst>
</file>

<file path=ppt/tags/tag24.xml><?xml version="1.0" encoding="utf-8"?>
<p:tagLst xmlns:p="http://schemas.openxmlformats.org/presentationml/2006/main">
  <p:tag name="KSO_WM_BEAUTIFY_FLAG" val="#wm#"/>
  <p:tag name="KSO_WM_UNIT_INDEX" val="1"/>
  <p:tag name="KSO_WM_UNIT_TYPE" val="e"/>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p="http://schemas.openxmlformats.org/presentationml/2006/main">
  <p:tag name="KSO_WM_BEAUTIFY_FLAG" val="#wm#"/>
  <p:tag name="KSO_WM_UNIT_INDEX" val="2"/>
  <p:tag name="KSO_WM_UNIT_TYPE" val="i"/>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xml><?xml version="1.0" encoding="utf-8"?>
<p:tagLst xmlns:p="http://schemas.openxmlformats.org/presentationml/2006/main">
  <p:tag name="KSO_WM_BEAUTIFY_FLAG" val="#wm#"/>
  <p:tag name="KSO_WM_UNIT_INDEX" val="1"/>
  <p:tag name="KSO_WM_UNIT_SUBTYPE" val="c"/>
  <p:tag name="KSO_WM_UNIT_TYPE" val="f"/>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xml><?xml version="1.0" encoding="utf-8"?>
<p:tagLst xmlns:p="http://schemas.openxmlformats.org/presentationml/2006/main">
  <p:tag name="KSO_WM_BEAUTIFY_FLAG" val="#wm#"/>
  <p:tag name="KSO_WM_UNIT_INDEX" val="1"/>
  <p:tag name="KSO_WM_UNIT_TYPE" val="i"/>
</p:tagLst>
</file>

<file path=ppt/tags/tag62.xml><?xml version="1.0" encoding="utf-8"?>
<p:tagLst xmlns:p="http://schemas.openxmlformats.org/presentationml/2006/main">
  <p:tag name="KSO_WM_BEAUTIFY_FLAG" val="#wm#"/>
  <p:tag name="KSO_WM_UNIT_INDEX" val="2"/>
  <p:tag name="KSO_WM_UNIT_TYPE" val="i"/>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p="http://schemas.openxmlformats.org/presentationml/2006/main">
  <p:tag name="KSO_WM_BEAUTIFY_FLAG" val="#wm#"/>
  <p:tag name="KSO_WM_UNIT_INDEX" val="3"/>
  <p:tag name="KSO_WM_UNIT_TYPE" val="i"/>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xml><?xml version="1.0" encoding="utf-8"?>
<p:tagLst xmlns:p="http://schemas.openxmlformats.org/presentationml/2006/main">
  <p:tag name="KSO_WM_BEAUTIFY_FLAG" val="#wm#"/>
  <p:tag name="KSO_WM_UNIT_INDEX" val="4"/>
  <p:tag name="KSO_WM_UNIT_TYPE" val="i"/>
</p:tagLst>
</file>

<file path=ppt/tags/tag67.xml><?xml version="1.0" encoding="utf-8"?>
<p:tagLst xmlns:p="http://schemas.openxmlformats.org/presentationml/2006/main">
  <p:tag name="KSO_WM_BEAUTIFY_FLAG" val="#wm#"/>
  <p:tag name="KSO_WM_UNIT_INDEX" val="5"/>
  <p:tag name="KSO_WM_UNIT_TYPE" val="i"/>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xml><?xml version="1.0" encoding="utf-8"?>
<p:tagLst xmlns:p="http://schemas.openxmlformats.org/presentationml/2006/main">
  <p:tag name="KSO_WM_BEAUTIFY_FLAG" val="#wm#"/>
  <p:tag name="KSO_WM_UNIT_INDEX" val="1"/>
  <p:tag name="KSO_WM_UNIT_TYPE" val="b"/>
</p:tagLst>
</file>

<file path=ppt/tags/tag7.xml><?xml version="1.0" encoding="utf-8"?>
<p:tagLst xmlns:p="http://schemas.openxmlformats.org/presentationml/2006/main">
  <p:tag name="KSO_WM_BEAUTIFY_FLAG" val="#wm#"/>
  <p:tag name="KSO_WM_UNIT_INDEX" val="1"/>
  <p:tag name="KSO_WM_UNIT_TYPE" val="a"/>
</p:tagLst>
</file>

<file path=ppt/tags/tag70.xml><?xml version="1.0" encoding="utf-8"?>
<p:tagLst xmlns:p="http://schemas.openxmlformats.org/presentationml/2006/main">
  <p:tag name="KSO_WM_BEAUTIFY_FLAG" val="#wm#"/>
  <p:tag name="KSO_WM_UNIT_INDEX" val="1"/>
  <p:tag name="KSO_WM_UNIT_TYPE" val="a"/>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6.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 name="KSO_WM_TEMPLATE_STYLE_ID" val="464a603cc17639f4"/>
</p:tagLst>
</file>

<file path=ppt/tags/tag77.xml><?xml version="1.0" encoding="utf-8"?>
<p:tagLst xmlns:p="http://schemas.openxmlformats.org/presentationml/2006/main">
  <p:tag name="KSO_WM_BEAUTIFY_FLAG" val="#wm#"/>
  <p:tag name="KSO_WM_UNIT_INDEX" val="1"/>
  <p:tag name="KSO_WM_UNIT_TYPE" val="a"/>
</p:tagLst>
</file>

<file path=ppt/tags/tag78.xml><?xml version="1.0" encoding="utf-8"?>
<p:tagLst xmlns:p="http://schemas.openxmlformats.org/presentationml/2006/main">
  <p:tag name="KSO_WM_BEAUTIFY_FLAG" val="#wm#"/>
  <p:tag name="KSO_WM_UNIT_INDEX" val="2"/>
  <p:tag name="KSO_WM_UNIT_SUBTYPE" val="b"/>
  <p:tag name="KSO_WM_UNIT_TYPE" val="f"/>
</p:tagLst>
</file>

<file path=ppt/tags/tag79.xml><?xml version="1.0" encoding="utf-8"?>
<p:tagLst xmlns:p="http://schemas.openxmlformats.org/presentationml/2006/main">
  <p:tag name="KSO_WM_FIGMA_LIMIT" val=""/>
  <p:tag name="KSO_WM_FIGMA_SLIDE_GROUP" val="1"/>
  <p:tag name="KSO_WM_SLIDE_TYPE" val="title"/>
  <p:tag name="KSO_WM_TEMPLATE_SUBCATEGORY" val="29"/>
  <p:tag name="KSO_WM_TEMPLATE_FIGMA_ID" val="464a603cc17639f4"/>
</p:tagLst>
</file>

<file path=ppt/tags/tag8.xml><?xml version="1.0" encoding="utf-8"?>
<p:tagLst xmlns:p="http://schemas.openxmlformats.org/presentationml/2006/main">
  <p:tag name="KSO_WM_BEAUTIFY_FLAG" val="#wm#"/>
  <p:tag name="KSO_WM_UNIT_INDEX" val="2"/>
  <p:tag name="KSO_WM_UNIT_SUBTYPE" val="b"/>
  <p:tag name="KSO_WM_UNIT_TYPE" val="f"/>
</p:tagLst>
</file>

<file path=ppt/tags/tag80.xml><?xml version="1.0" encoding="utf-8"?>
<p:tagLst xmlns:p="http://schemas.openxmlformats.org/presentationml/2006/main">
  <p:tag name="KSO_WM_BEAUTIFY_FLAG" val="#wm#"/>
  <p:tag name="KSO_WM_UNIT_INDEX" val="1"/>
  <p:tag name="KSO_WM_UNIT_TYPE" val="a"/>
</p:tagLst>
</file>

<file path=ppt/tags/tag81.xml><?xml version="1.0" encoding="utf-8"?>
<p:tagLst xmlns:p="http://schemas.openxmlformats.org/presentationml/2006/main">
  <p:tag name="KSO_WM_BEAUTIFY_FLAG" val="#wm#"/>
  <p:tag name="KSO_WM_UNIT_INDEX" val="1"/>
  <p:tag name="KSO_WM_UNIT_TYPE" val="b"/>
</p:tagLst>
</file>

<file path=ppt/tags/tag82.xml><?xml version="1.0" encoding="utf-8"?>
<p:tagLst xmlns:p="http://schemas.openxmlformats.org/presentationml/2006/main">
  <p:tag name="KSO_WM_DIAGRAM_VIRTUALLY_FRAME" val="{&quot;height&quot;:208,&quot;left&quot;:82.5,&quot;top&quot;:232,&quot;width&quot;:804}"/>
</p:tagLst>
</file>

<file path=ppt/tags/tag83.xml><?xml version="1.0" encoding="utf-8"?>
<p:tagLst xmlns:p="http://schemas.openxmlformats.org/presentationml/2006/main">
  <p:tag name="KSO_WM_BEAUTIFY_FLAG" val="#wm#"/>
  <p:tag name="KSO_WM_DIAGRAM_GROUP_CODE" val="1"/>
  <p:tag name="KSO_WM_UNIT_INDEX" val="1_1_1"/>
  <p:tag name="KSO_WM_UNIT_SUBTYPE" val="d"/>
  <p:tag name="KSO_WM_UNIT_TYPE" val="l_h_i"/>
  <p:tag name="KSO_WM_SLIDE_FIGMA_DIAGRAM" val="1"/>
</p:tagLst>
</file>

<file path=ppt/tags/tag84.xml><?xml version="1.0" encoding="utf-8"?>
<p:tagLst xmlns:p="http://schemas.openxmlformats.org/presentationml/2006/main">
  <p:tag name="KSO_WM_BEAUTIFY_FLAG" val="#wm#"/>
  <p:tag name="KSO_WM_DIAGRAM_GROUP_CODE" val="1"/>
  <p:tag name="KSO_WM_UNIT_INDEX" val="1_1_2"/>
  <p:tag name="KSO_WM_UNIT_TYPE" val="l_h_i"/>
  <p:tag name="KSO_WM_SLIDE_FIGMA_DIAGRAM" val="1"/>
</p:tagLst>
</file>

<file path=ppt/tags/tag85.xml><?xml version="1.0" encoding="utf-8"?>
<p:tagLst xmlns:p="http://schemas.openxmlformats.org/presentationml/2006/main">
  <p:tag name="KSO_WM_BEAUTIFY_FLAG" val="#wm#"/>
  <p:tag name="KSO_WM_DIAGRAM_GROUP_CODE" val="1"/>
  <p:tag name="KSO_WM_UNIT_INDEX" val="1_1_1"/>
  <p:tag name="KSO_WM_UNIT_PRESET_TEXT" val="单击此处添加项标题"/>
  <p:tag name="KSO_WM_UNIT_TEXT_TYPE" val="1"/>
  <p:tag name="KSO_WM_UNIT_TYPE" val="l_h_a"/>
  <p:tag name="KSO_WM_SLIDE_FIGMA_DIAGRAM" val="1"/>
</p:tagLst>
</file>

<file path=ppt/tags/tag86.xml><?xml version="1.0" encoding="utf-8"?>
<p:tagLst xmlns:p="http://schemas.openxmlformats.org/presentationml/2006/main">
  <p:tag name="KSO_WM_BEAUTIFY_FLAG" val="#wm#"/>
  <p:tag name="KSO_WM_DIAGRAM_GROUP_CODE" val="1"/>
  <p:tag name="KSO_WM_UNIT_INDEX" val="1_2_1"/>
  <p:tag name="KSO_WM_UNIT_SUBTYPE" val="d"/>
  <p:tag name="KSO_WM_UNIT_TYPE" val="l_h_i"/>
  <p:tag name="KSO_WM_SLIDE_FIGMA_DIAGRAM" val="1"/>
</p:tagLst>
</file>

<file path=ppt/tags/tag87.xml><?xml version="1.0" encoding="utf-8"?>
<p:tagLst xmlns:p="http://schemas.openxmlformats.org/presentationml/2006/main">
  <p:tag name="KSO_WM_BEAUTIFY_FLAG" val="#wm#"/>
  <p:tag name="KSO_WM_DIAGRAM_GROUP_CODE" val="1"/>
  <p:tag name="KSO_WM_UNIT_INDEX" val="1_2_2"/>
  <p:tag name="KSO_WM_UNIT_TYPE" val="l_h_i"/>
  <p:tag name="KSO_WM_SLIDE_FIGMA_DIAGRAM" val="1"/>
</p:tagLst>
</file>

<file path=ppt/tags/tag88.xml><?xml version="1.0" encoding="utf-8"?>
<p:tagLst xmlns:p="http://schemas.openxmlformats.org/presentationml/2006/main">
  <p:tag name="KSO_WM_BEAUTIFY_FLAG" val="#wm#"/>
  <p:tag name="KSO_WM_DIAGRAM_GROUP_CODE" val="1"/>
  <p:tag name="KSO_WM_UNIT_INDEX" val="1_2_1"/>
  <p:tag name="KSO_WM_UNIT_PRESET_TEXT" val="单击此处添加项标题"/>
  <p:tag name="KSO_WM_UNIT_TEXT_TYPE" val="1"/>
  <p:tag name="KSO_WM_UNIT_TYPE" val="l_h_a"/>
  <p:tag name="KSO_WM_SLIDE_FIGMA_DIAGRAM" val="1"/>
</p:tagLst>
</file>

<file path=ppt/tags/tag89.xml><?xml version="1.0" encoding="utf-8"?>
<p:tagLst xmlns:p="http://schemas.openxmlformats.org/presentationml/2006/main">
  <p:tag name="KSO_WM_BEAUTIFY_FLAG" val="#wm#"/>
  <p:tag name="KSO_WM_DIAGRAM_GROUP_CODE" val="1"/>
  <p:tag name="KSO_WM_UNIT_INDEX" val="1_3_1"/>
  <p:tag name="KSO_WM_UNIT_SUBTYPE" val="d"/>
  <p:tag name="KSO_WM_UNIT_TYPE" val="l_h_i"/>
  <p:tag name="KSO_WM_SLIDE_FIGMA_DIAGRAM"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wm#"/>
  <p:tag name="KSO_WM_DIAGRAM_GROUP_CODE" val="1"/>
  <p:tag name="KSO_WM_UNIT_INDEX" val="1_3_2"/>
  <p:tag name="KSO_WM_UNIT_TYPE" val="l_h_i"/>
  <p:tag name="KSO_WM_SLIDE_FIGMA_DIAGRAM" val="1"/>
</p:tagLst>
</file>

<file path=ppt/tags/tag91.xml><?xml version="1.0" encoding="utf-8"?>
<p:tagLst xmlns:p="http://schemas.openxmlformats.org/presentationml/2006/main">
  <p:tag name="KSO_WM_BEAUTIFY_FLAG" val="#wm#"/>
  <p:tag name="KSO_WM_DIAGRAM_GROUP_CODE" val="1"/>
  <p:tag name="KSO_WM_UNIT_INDEX" val="1_3_1"/>
  <p:tag name="KSO_WM_UNIT_PRESET_TEXT" val="单击此处添加项标题"/>
  <p:tag name="KSO_WM_UNIT_TEXT_TYPE" val="1"/>
  <p:tag name="KSO_WM_UNIT_TYPE" val="l_h_a"/>
  <p:tag name="KSO_WM_SLIDE_FIGMA_DIAGRAM" val="1"/>
</p:tagLst>
</file>

<file path=ppt/tags/tag92.xml><?xml version="1.0" encoding="utf-8"?>
<p:tagLst xmlns:p="http://schemas.openxmlformats.org/presentationml/2006/main">
  <p:tag name="KSO_WM_BEAUTIFY_FLAG" val="#wm#"/>
  <p:tag name="KSO_WM_DIAGRAM_GROUP_CODE" val="1"/>
  <p:tag name="KSO_WM_UNIT_INDEX" val="1_4_1"/>
  <p:tag name="KSO_WM_UNIT_SUBTYPE" val="d"/>
  <p:tag name="KSO_WM_UNIT_TYPE" val="l_h_i"/>
  <p:tag name="KSO_WM_SLIDE_FIGMA_DIAGRAM" val="1"/>
</p:tagLst>
</file>

<file path=ppt/tags/tag93.xml><?xml version="1.0" encoding="utf-8"?>
<p:tagLst xmlns:p="http://schemas.openxmlformats.org/presentationml/2006/main">
  <p:tag name="KSO_WM_BEAUTIFY_FLAG" val="#wm#"/>
  <p:tag name="KSO_WM_DIAGRAM_GROUP_CODE" val="1"/>
  <p:tag name="KSO_WM_UNIT_INDEX" val="1_4_2"/>
  <p:tag name="KSO_WM_UNIT_TYPE" val="l_h_i"/>
  <p:tag name="KSO_WM_SLIDE_FIGMA_DIAGRAM" val="1"/>
</p:tagLst>
</file>

<file path=ppt/tags/tag94.xml><?xml version="1.0" encoding="utf-8"?>
<p:tagLst xmlns:p="http://schemas.openxmlformats.org/presentationml/2006/main">
  <p:tag name="KSO_WM_BEAUTIFY_FLAG" val="#wm#"/>
  <p:tag name="KSO_WM_DIAGRAM_GROUP_CODE" val="1"/>
  <p:tag name="KSO_WM_UNIT_INDEX" val="1_4_1"/>
  <p:tag name="KSO_WM_UNIT_PRESET_TEXT" val="单击此处添加项标题"/>
  <p:tag name="KSO_WM_UNIT_TEXT_TYPE" val="1"/>
  <p:tag name="KSO_WM_UNIT_TYPE" val="l_h_a"/>
  <p:tag name="KSO_WM_SLIDE_FIGMA_DIAGRAM" val="1"/>
</p:tagLst>
</file>

<file path=ppt/tags/tag95.xml><?xml version="1.0" encoding="utf-8"?>
<p:tagLst xmlns:p="http://schemas.openxmlformats.org/presentationml/2006/main">
  <p:tag name="KSO_WM_BEAUTIFY_FLAG" val="#wm#"/>
  <p:tag name="KSO_WM_DIAGRAM_GROUP_CODE" val="1"/>
  <p:tag name="KSO_WM_UNIT_INDEX" val="1_5_1"/>
  <p:tag name="KSO_WM_UNIT_SUBTYPE" val="d"/>
  <p:tag name="KSO_WM_UNIT_TYPE" val="l_h_i"/>
  <p:tag name="KSO_WM_SLIDE_FIGMA_DIAGRAM" val="1"/>
</p:tagLst>
</file>

<file path=ppt/tags/tag96.xml><?xml version="1.0" encoding="utf-8"?>
<p:tagLst xmlns:p="http://schemas.openxmlformats.org/presentationml/2006/main">
  <p:tag name="KSO_WM_BEAUTIFY_FLAG" val="#wm#"/>
  <p:tag name="KSO_WM_DIAGRAM_GROUP_CODE" val="1"/>
  <p:tag name="KSO_WM_UNIT_INDEX" val="1_5_2"/>
  <p:tag name="KSO_WM_UNIT_TYPE" val="l_h_i"/>
  <p:tag name="KSO_WM_SLIDE_FIGMA_DIAGRAM" val="1"/>
</p:tagLst>
</file>

<file path=ppt/tags/tag97.xml><?xml version="1.0" encoding="utf-8"?>
<p:tagLst xmlns:p="http://schemas.openxmlformats.org/presentationml/2006/main">
  <p:tag name="KSO_WM_BEAUTIFY_FLAG" val="#wm#"/>
  <p:tag name="KSO_WM_DIAGRAM_GROUP_CODE" val="1"/>
  <p:tag name="KSO_WM_UNIT_INDEX" val="1_5_1"/>
  <p:tag name="KSO_WM_UNIT_PRESET_TEXT" val="单击此处添加项标题"/>
  <p:tag name="KSO_WM_UNIT_TEXT_TYPE" val="1"/>
  <p:tag name="KSO_WM_UNIT_TYPE" val="l_h_a"/>
  <p:tag name="KSO_WM_SLIDE_FIGMA_DIAGRAM" val="1"/>
</p:tagLst>
</file>

<file path=ppt/tags/tag98.xml><?xml version="1.0" encoding="utf-8"?>
<p:tagLst xmlns:p="http://schemas.openxmlformats.org/presentationml/2006/main">
  <p:tag name="KSO_WM_FIGMA_LIMIT" val=""/>
  <p:tag name="KSO_WM_FIGMA_SLIDE_GROUP" val="2"/>
  <p:tag name="KSO_WM_SLIDE_TYPE" val="contents"/>
  <p:tag name="KSO_WM_TEMPLATE_SUBCATEGORY" val="29"/>
  <p:tag name="KSO_WM_TEMPLATE_FIGMA_ID" val="464a603cc17639f4"/>
</p:tagLst>
</file>

<file path=ppt/tags/tag99.xml><?xml version="1.0" encoding="utf-8"?>
<p:tagLst xmlns:p="http://schemas.openxmlformats.org/presentationml/2006/main">
  <p:tag name="KSO_WM_BEAUTIFY_FLAG" val="#wm#"/>
  <p:tag name="KSO_WM_UNIT_INDEX" val="1"/>
  <p:tag name="KSO_WM_UNIT_TYPE" val="a"/>
</p:tagLst>
</file>

<file path=ppt/theme/theme1.xml><?xml version="1.0" encoding="utf-8"?>
<a:theme xmlns:a="http://schemas.openxmlformats.org/drawingml/2006/main" name="蓝色互联网科技感主题">
  <a:themeElements>
    <a:clrScheme name="">
      <a:dk1>
        <a:srgbClr val="000000"/>
      </a:dk1>
      <a:lt1>
        <a:srgbClr val="FFFFFF"/>
      </a:lt1>
      <a:dk2>
        <a:srgbClr val="333638"/>
      </a:dk2>
      <a:lt2>
        <a:srgbClr val="EFEFEF"/>
      </a:lt2>
      <a:accent1>
        <a:srgbClr val="00B5EE"/>
      </a:accent1>
      <a:accent2>
        <a:srgbClr val="BB72FB"/>
      </a:accent2>
      <a:accent3>
        <a:srgbClr val="7280FB"/>
      </a:accent3>
      <a:accent4>
        <a:srgbClr val="265EEC"/>
      </a:accent4>
      <a:accent5>
        <a:srgbClr val="0CD3FF"/>
      </a:accent5>
      <a:accent6>
        <a:srgbClr val="1A0BCC"/>
      </a:accent6>
      <a:hlink>
        <a:srgbClr val="E28835"/>
      </a:hlink>
      <a:folHlink>
        <a:srgbClr val="9D8874"/>
      </a:folHlink>
    </a:clrScheme>
    <a:fontScheme name="">
      <a:majorFont>
        <a:latin typeface="Microsoft YaHei UI"/>
        <a:ea typeface="Microsoft YaHei UI"/>
        <a:cs typeface=""/>
      </a:majorFont>
      <a:minorFont>
        <a:latin typeface="Microsoft YaHei UI"/>
        <a:ea typeface="Microsoft YaHei UI"/>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1644</Words>
  <Application>WPS 演示</Application>
  <PresentationFormat>宽屏</PresentationFormat>
  <Paragraphs>265</Paragraphs>
  <Slides>19</Slides>
  <Notes>4</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19</vt:i4>
      </vt:variant>
    </vt:vector>
  </HeadingPairs>
  <TitlesOfParts>
    <vt:vector size="36" baseType="lpstr">
      <vt:lpstr>Arial</vt:lpstr>
      <vt:lpstr>宋体</vt:lpstr>
      <vt:lpstr>Wingdings</vt:lpstr>
      <vt:lpstr>Wingdings</vt:lpstr>
      <vt:lpstr>Microsoft YaHei UI</vt:lpstr>
      <vt:lpstr>微软雅黑</vt:lpstr>
      <vt:lpstr>楷体</vt:lpstr>
      <vt:lpstr>字魂文宋体</vt:lpstr>
      <vt:lpstr>汉仪铸字木头人W</vt:lpstr>
      <vt:lpstr>汉仪晓波舒黑简</vt:lpstr>
      <vt:lpstr>Impact</vt:lpstr>
      <vt:lpstr>思源黑体 CN</vt:lpstr>
      <vt:lpstr>金山云技术体</vt:lpstr>
      <vt:lpstr>Arial Unicode MS</vt:lpstr>
      <vt:lpstr>Calibri</vt:lpstr>
      <vt:lpstr>黑体</vt:lpstr>
      <vt:lpstr>蓝色互联网科技感主题</vt:lpstr>
      <vt:lpstr>面向新闻场景的伪造检测平台 -TruthSentry</vt:lpstr>
      <vt:lpstr>目录</vt:lpstr>
      <vt:lpstr>项目背景与意义</vt:lpstr>
      <vt:lpstr>行业痛点</vt:lpstr>
      <vt:lpstr>项目目标</vt:lpstr>
      <vt:lpstr>技术方案与创新点</vt:lpstr>
      <vt:lpstr>新闻检测框架</vt:lpstr>
      <vt:lpstr>系统架构</vt:lpstr>
      <vt:lpstr>创新对比</vt:lpstr>
      <vt:lpstr>模型性能与优势</vt:lpstr>
      <vt:lpstr>关键数据</vt:lpstr>
      <vt:lpstr>案例演示</vt:lpstr>
      <vt:lpstr>实施计划与团队</vt:lpstr>
      <vt:lpstr>里程碑</vt:lpstr>
      <vt:lpstr>团队分工</vt:lpstr>
      <vt:lpstr>社会效益与展望</vt:lpstr>
      <vt:lpstr>应用价值</vt:lpstr>
      <vt:lpstr>TruthSentry未来计划</vt:lpstr>
      <vt:lpstr>感谢聆听</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WPS_1665883474</cp:lastModifiedBy>
  <cp:revision>172</cp:revision>
  <dcterms:created xsi:type="dcterms:W3CDTF">2019-06-19T02:08:00Z</dcterms:created>
  <dcterms:modified xsi:type="dcterms:W3CDTF">2025-04-15T08:25:40Z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2052-12.1.0.20784</vt:lpwstr>
  </property>
  <property fmtid="{D5CDD505-2E9C-101B-9397-08002B2CF9AE}" pid="3" name="ICV">
    <vt:lpwstr>C3382871D6F74E008B6ECD80C2A96468_13</vt:lpwstr>
  </property>
</Properties>
</file>